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sldIdLst>
    <p:sldId id="310" r:id="rId3"/>
    <p:sldId id="268" r:id="rId4"/>
    <p:sldId id="308" r:id="rId5"/>
    <p:sldId id="270" r:id="rId6"/>
    <p:sldId id="271" r:id="rId7"/>
    <p:sldId id="272" r:id="rId8"/>
    <p:sldId id="273" r:id="rId9"/>
    <p:sldId id="274" r:id="rId10"/>
    <p:sldId id="309" r:id="rId11"/>
    <p:sldId id="288" r:id="rId12"/>
    <p:sldId id="275" r:id="rId13"/>
    <p:sldId id="290" r:id="rId14"/>
    <p:sldId id="298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9" r:id="rId23"/>
    <p:sldId id="300" r:id="rId24"/>
    <p:sldId id="28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99FFCC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DD78-037F-4772-B694-4F29972AC243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D4EB-CC7F-4443-ADB2-074F4EBF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8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6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E2A66-1768-4BA5-8A48-16E22FFBC1C7}" type="slidenum">
              <a:rPr lang="en-US"/>
              <a:pPr/>
              <a:t>14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66D9D-2C18-4194-8D4A-E2C33803473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023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3D2053-33D7-4A85-AB7E-495F4DC67A3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892551-373F-441A-AFDF-0DAD20EF6E9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F178B-7F20-48BC-8483-CAB5B9CE4AF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E69CA-E985-4E5B-AB17-F2A22730DC1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65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0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2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0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4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96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9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04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7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8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23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09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44BE-BA06-4756-9AD9-FC822EFD84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192887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13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</a:t>
            </a:r>
          </a:p>
        </p:txBody>
      </p:sp>
    </p:spTree>
    <p:extLst>
      <p:ext uri="{BB962C8B-B14F-4D97-AF65-F5344CB8AC3E}">
        <p14:creationId xmlns:p14="http://schemas.microsoft.com/office/powerpoint/2010/main" val="236233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5.png"/><Relationship Id="rId14" Type="http://schemas.openxmlformats.org/officeDocument/2006/relationships/image" Target="../media/image3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7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New%20folder%20(3)\loi%20giai%20bai%20tap%20toan%202.wmv" TargetMode="External"/><Relationship Id="rId1" Type="http://schemas.microsoft.com/office/2007/relationships/media" Target="file:///C:\Users\Admin\Desktop\New%20folder%20(3)\loi%20giai%20bai%20tap%20toan%202.wmv" TargetMode="External"/><Relationship Id="rId5" Type="http://schemas.openxmlformats.org/officeDocument/2006/relationships/image" Target="../media/image14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Admin\Desktop\New%20folder%20(3)\cau%20chu&#7925;en-%20Doi%20ban.wmv" TargetMode="External"/><Relationship Id="rId2" Type="http://schemas.microsoft.com/office/2007/relationships/media" Target="file:///C:\Users\Admin\Desktop\New%20folder%20(3)\cau%20chu&#7925;en-%20Doi%20ban.wmv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Admin\Desktop\New%20folder%20(3)\5%20nam%20cong%20ban%20den%20truong.wmv" TargetMode="External"/><Relationship Id="rId2" Type="http://schemas.microsoft.com/office/2007/relationships/media" Target="file:///C:\Users\Admin\Desktop\New%20folder%20(3)\5%20nam%20cong%20ban%20den%20truong.wm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2000" y="952500"/>
            <a:ext cx="10213340" cy="5850573"/>
            <a:chOff x="-2400" y="300"/>
            <a:chExt cx="32168" cy="1842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2400" y="14220"/>
              <a:ext cx="32168" cy="450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1960" y="10740"/>
              <a:ext cx="6623" cy="6120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00" y="1500"/>
              <a:ext cx="2586" cy="260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800" y="300"/>
              <a:ext cx="4748" cy="4403"/>
            </a:xfrm>
            <a:prstGeom prst="rect">
              <a:avLst/>
            </a:prstGeom>
          </p:spPr>
        </p:pic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11580"/>
              <a:ext cx="5549" cy="5076"/>
            </a:xfrm>
            <a:prstGeom prst="rect">
              <a:avLst/>
            </a:prstGeom>
          </p:spPr>
        </p:pic>
      </p:grpSp>
      <p:pic>
        <p:nvPicPr>
          <p:cNvPr id="10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66569" y="2022792"/>
            <a:ext cx="6656388" cy="2930208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223250" y="2410242"/>
            <a:ext cx="4501515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</a:rPr>
              <a:t>Tình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</a:rPr>
              <a:t>bạn</a:t>
            </a:r>
            <a:endParaRPr lang="en-US" sz="7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</a:endParaRPr>
          </a:p>
          <a:p>
            <a:pPr algn="ctr" defTabSz="457200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</a:rPr>
              <a:t>(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</a:rPr>
              <a:t>Tiết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</a:rPr>
              <a:t> 1)</a:t>
            </a:r>
            <a:endParaRPr lang="en-US" altLang="en-US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55FFC849-8634-46BA-BA36-B76D6F856D1A}"/>
              </a:ext>
            </a:extLst>
          </p:cNvPr>
          <p:cNvSpPr txBox="1"/>
          <p:nvPr/>
        </p:nvSpPr>
        <p:spPr>
          <a:xfrm>
            <a:off x="1414607" y="414946"/>
            <a:ext cx="86869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UTM Ambrose" panose="02040603050506020204" pitchFamily="18" charset="0"/>
                <a:ea typeface="浪漫雅圆" panose="02010601040101010101" pitchFamily="2" charset="-122"/>
              </a:rPr>
              <a:t>ĐẠO ĐỨC 5</a:t>
            </a:r>
            <a:endParaRPr lang="zh-CN" altLang="en-US" sz="7200" b="1" dirty="0">
              <a:ln w="22225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UTM Ambrose" panose="02040603050506020204" pitchFamily="18" charset="0"/>
              <a:ea typeface="浪漫雅圆" panose="02010601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48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676400" y="655638"/>
            <a:ext cx="60198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2: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Bày tỏ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thái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độ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2212538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Trẻ em có quyền tự do kết giao bạn bè.</a:t>
            </a:r>
            <a:endParaRPr 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3055203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mang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em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38172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496020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endParaRPr lang="en-US" sz="24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57200" y="1600200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Thảo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luận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nhóm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2, 3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trong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vòng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2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phút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về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những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ý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kiến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sau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  <a:endParaRPr lang="en-US" sz="22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447800" y="655638"/>
            <a:ext cx="61722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2: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Bày tỏ </a:t>
            </a:r>
            <a:r>
              <a:rPr lang="en-US" sz="32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ý thái độ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9005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a.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Trẻ em có quyền tự do kết giao bạn bè.</a:t>
            </a:r>
            <a:endParaRPr lang="en-US" sz="28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743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b.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mang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em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5052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6482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d.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endParaRPr lang="en-US" sz="2400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00" y="1739900"/>
            <a:ext cx="609600" cy="698500"/>
            <a:chOff x="6781800" y="1280885"/>
            <a:chExt cx="1143000" cy="1309915"/>
          </a:xfrm>
          <a:solidFill>
            <a:srgbClr val="1D08BA"/>
          </a:solidFill>
        </p:grpSpPr>
        <p:sp>
          <p:nvSpPr>
            <p:cNvPr id="11" name="5-Point Star 10"/>
            <p:cNvSpPr/>
            <p:nvPr/>
          </p:nvSpPr>
          <p:spPr>
            <a:xfrm>
              <a:off x="6781800" y="1280885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616825" y="26670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3" name="5-Point Star 22"/>
            <p:cNvSpPr/>
            <p:nvPr/>
          </p:nvSpPr>
          <p:spPr>
            <a:xfrm>
              <a:off x="6781800" y="1280886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7620000" y="46482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6" name="5-Point Star 25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8200" y="35124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7620000" y="3581400"/>
            <a:ext cx="609600" cy="698500"/>
            <a:chOff x="6781800" y="1280886"/>
            <a:chExt cx="1143000" cy="1309914"/>
          </a:xfrm>
          <a:solidFill>
            <a:srgbClr val="FF0000"/>
          </a:solidFill>
        </p:grpSpPr>
        <p:sp>
          <p:nvSpPr>
            <p:cNvPr id="32" name="5-Point Star 31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219200" y="1722438"/>
            <a:ext cx="6705600" cy="14017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3: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Trò</a:t>
            </a:r>
            <a:r>
              <a:rPr lang="en-US" sz="3200" b="1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chơi</a:t>
            </a:r>
            <a:r>
              <a:rPr lang="en-US" sz="3200" b="1" i="1" smtClean="0">
                <a:solidFill>
                  <a:srgbClr val="0033CC"/>
                </a:solidFill>
                <a:latin typeface="Arial" charset="0"/>
                <a:cs typeface="Arial" charset="0"/>
              </a:rPr>
              <a:t> “Bông </a:t>
            </a:r>
            <a:r>
              <a:rPr lang="en-US" sz="3200" b="1" i="1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hoa</a:t>
            </a:r>
            <a:r>
              <a:rPr lang="en-US" sz="3200" b="1" i="1" smtClean="0">
                <a:solidFill>
                  <a:srgbClr val="0033CC"/>
                </a:solidFill>
                <a:latin typeface="Arial" charset="0"/>
                <a:cs typeface="Arial" charset="0"/>
              </a:rPr>
              <a:t> tình bạn”</a:t>
            </a:r>
            <a:endParaRPr lang="en-US" sz="3200" b="1" i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990600"/>
            <a:ext cx="181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chơi</a:t>
            </a:r>
            <a:endParaRPr lang="en-US" sz="2800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38175" y="2209800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b="1" i="1" smtClean="0">
                <a:solidFill>
                  <a:srgbClr val="0000CC"/>
                </a:solidFill>
              </a:rPr>
              <a:t>    Có 6</a:t>
            </a:r>
            <a:r>
              <a:rPr lang="vi-VN" sz="2400" b="1" i="1" smtClean="0">
                <a:solidFill>
                  <a:srgbClr val="0000CC"/>
                </a:solidFill>
              </a:rPr>
              <a:t> </a:t>
            </a:r>
            <a:r>
              <a:rPr lang="en-US" sz="2400" b="1" i="1" smtClean="0">
                <a:solidFill>
                  <a:srgbClr val="0000CC"/>
                </a:solidFill>
              </a:rPr>
              <a:t>cánh hoa</a:t>
            </a:r>
            <a:r>
              <a:rPr lang="vi-VN" sz="2400" b="1" i="1" smtClean="0">
                <a:solidFill>
                  <a:srgbClr val="0000CC"/>
                </a:solidFill>
              </a:rPr>
              <a:t>, </a:t>
            </a:r>
            <a:r>
              <a:rPr lang="vi-VN" sz="2400" b="1" i="1">
                <a:solidFill>
                  <a:srgbClr val="0000CC"/>
                </a:solidFill>
              </a:rPr>
              <a:t>tương ứng với mỗi </a:t>
            </a:r>
            <a:r>
              <a:rPr lang="en-US" sz="2400" b="1" i="1" smtClean="0">
                <a:solidFill>
                  <a:srgbClr val="0000CC"/>
                </a:solidFill>
              </a:rPr>
              <a:t>cánh hoa </a:t>
            </a:r>
            <a:r>
              <a:rPr lang="vi-VN" sz="2400" b="1" i="1" smtClean="0">
                <a:solidFill>
                  <a:srgbClr val="0000CC"/>
                </a:solidFill>
              </a:rPr>
              <a:t>là </a:t>
            </a:r>
            <a:r>
              <a:rPr lang="vi-VN" sz="2400" b="1" i="1">
                <a:solidFill>
                  <a:srgbClr val="0000CC"/>
                </a:solidFill>
              </a:rPr>
              <a:t>một câu hỏi. </a:t>
            </a:r>
            <a:r>
              <a:rPr lang="en-US" sz="2400" b="1" i="1" smtClean="0">
                <a:solidFill>
                  <a:srgbClr val="0000CC"/>
                </a:solidFill>
              </a:rPr>
              <a:t>Em hãy suy nghĩ thật kĩ </a:t>
            </a:r>
            <a:r>
              <a:rPr lang="vi-VN" sz="2400" b="1" i="1" smtClean="0">
                <a:solidFill>
                  <a:srgbClr val="0000CC"/>
                </a:solidFill>
              </a:rPr>
              <a:t>và </a:t>
            </a:r>
            <a:r>
              <a:rPr lang="vi-VN" sz="2400" b="1" i="1">
                <a:solidFill>
                  <a:srgbClr val="0000CC"/>
                </a:solidFill>
              </a:rPr>
              <a:t>đưa ra câu trả lời. </a:t>
            </a:r>
            <a:r>
              <a:rPr lang="en-US" sz="2400" b="1" i="1">
                <a:solidFill>
                  <a:srgbClr val="0000CC"/>
                </a:solidFill>
              </a:rPr>
              <a:t>Với mỗi câu trả lời đúng sẽ nhận được một phần </a:t>
            </a:r>
            <a:r>
              <a:rPr lang="en-US" sz="2400" b="1" i="1" smtClean="0">
                <a:solidFill>
                  <a:srgbClr val="0000CC"/>
                </a:solidFill>
              </a:rPr>
              <a:t>quà thú vị. Và đặc biệt hơn nữa, em hãy khám phá một từ ngữ được viết lên cánh hoa khi em đưa ra câu trả lời chính xác.</a:t>
            </a:r>
            <a:endParaRPr lang="en-US" sz="2400" b="1" i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9"/>
          <p:cNvGrpSpPr/>
          <p:nvPr/>
        </p:nvGrpSpPr>
        <p:grpSpPr>
          <a:xfrm>
            <a:off x="1720056" y="3822514"/>
            <a:ext cx="2610100" cy="1433792"/>
            <a:chOff x="1758950" y="3717925"/>
            <a:chExt cx="3294313" cy="1642969"/>
          </a:xfrm>
        </p:grpSpPr>
        <p:sp>
          <p:nvSpPr>
            <p:cNvPr id="16" name="Freeform 7">
              <a:hlinkClick r:id="rId3" action="ppaction://hlinksldjump"/>
            </p:cNvPr>
            <p:cNvSpPr>
              <a:spLocks/>
            </p:cNvSpPr>
            <p:nvPr/>
          </p:nvSpPr>
          <p:spPr bwMode="gray">
            <a:xfrm rot="21119171">
              <a:off x="1758950" y="3717925"/>
              <a:ext cx="3294313" cy="1642969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gray">
            <a:xfrm>
              <a:off x="2891370" y="4228913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5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1676400" y="3838389"/>
            <a:ext cx="2610100" cy="1433792"/>
            <a:chOff x="1911350" y="3870325"/>
            <a:chExt cx="3294313" cy="1642969"/>
          </a:xfrm>
        </p:grpSpPr>
        <p:sp>
          <p:nvSpPr>
            <p:cNvPr id="47" name="Freeform 7"/>
            <p:cNvSpPr>
              <a:spLocks/>
            </p:cNvSpPr>
            <p:nvPr/>
          </p:nvSpPr>
          <p:spPr bwMode="gray">
            <a:xfrm rot="21119171">
              <a:off x="1911350" y="3870325"/>
              <a:ext cx="3294313" cy="1642969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92478" y="4449012"/>
              <a:ext cx="2172339" cy="48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Tôn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trọng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3505954" y="3797973"/>
            <a:ext cx="1599446" cy="2639694"/>
            <a:chOff x="3743025" y="3682440"/>
            <a:chExt cx="1796898" cy="2870760"/>
          </a:xfrm>
        </p:grpSpPr>
        <p:sp>
          <p:nvSpPr>
            <p:cNvPr id="17" name="Freeform 8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3743025" y="3682440"/>
              <a:ext cx="1796898" cy="2870760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gray">
            <a:xfrm>
              <a:off x="4373811" y="4952813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4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3281013" y="3773133"/>
            <a:ext cx="1933632" cy="2639694"/>
            <a:chOff x="3696339" y="3657600"/>
            <a:chExt cx="2172339" cy="2870760"/>
          </a:xfrm>
        </p:grpSpPr>
        <p:sp>
          <p:nvSpPr>
            <p:cNvPr id="42" name="Freeform 8"/>
            <p:cNvSpPr>
              <a:spLocks/>
            </p:cNvSpPr>
            <p:nvPr/>
          </p:nvSpPr>
          <p:spPr bwMode="gray">
            <a:xfrm>
              <a:off x="3948202" y="3657600"/>
              <a:ext cx="1796898" cy="2870760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96339" y="4857877"/>
              <a:ext cx="2172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Chia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sẻ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4593756" y="3755553"/>
            <a:ext cx="2491458" cy="1337794"/>
            <a:chOff x="4669834" y="3657967"/>
            <a:chExt cx="3144571" cy="1532965"/>
          </a:xfrm>
        </p:grpSpPr>
        <p:sp>
          <p:nvSpPr>
            <p:cNvPr id="19" name="Freeform 9">
              <a:hlinkClick r:id="rId5" action="ppaction://hlinksldjump"/>
            </p:cNvPr>
            <p:cNvSpPr>
              <a:spLocks/>
            </p:cNvSpPr>
            <p:nvPr/>
          </p:nvSpPr>
          <p:spPr bwMode="gray">
            <a:xfrm rot="521906">
              <a:off x="4669834" y="3657967"/>
              <a:ext cx="3144571" cy="1532965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gray">
            <a:xfrm>
              <a:off x="5996634" y="4038600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dirty="0" smtClean="0">
                  <a:solidFill>
                    <a:srgbClr val="002060"/>
                  </a:solidFill>
                </a:rPr>
                <a:t>3</a:t>
              </a:r>
              <a:endParaRPr lang="en-US" sz="54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4593756" y="3767606"/>
            <a:ext cx="2491458" cy="1337794"/>
            <a:chOff x="7606856" y="4120677"/>
            <a:chExt cx="3144571" cy="1532965"/>
          </a:xfrm>
        </p:grpSpPr>
        <p:sp>
          <p:nvSpPr>
            <p:cNvPr id="35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 rot="521906">
              <a:off x="7606856" y="4120677"/>
              <a:ext cx="3144571" cy="1532965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48798" y="4707389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</a:rPr>
                <a:t>Tin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tưởng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374486" y="2236608"/>
            <a:ext cx="2562642" cy="1412114"/>
            <a:chOff x="4461784" y="2209800"/>
            <a:chExt cx="3234416" cy="1618129"/>
          </a:xfrm>
        </p:grpSpPr>
        <p:sp>
          <p:nvSpPr>
            <p:cNvPr id="29" name="Freeform 10">
              <a:hlinkClick r:id="rId7" action="ppaction://hlinksldjump"/>
            </p:cNvPr>
            <p:cNvSpPr>
              <a:spLocks/>
            </p:cNvSpPr>
            <p:nvPr/>
          </p:nvSpPr>
          <p:spPr bwMode="gray">
            <a:xfrm rot="21131375">
              <a:off x="4461784" y="2209800"/>
              <a:ext cx="3234416" cy="161812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gray">
            <a:xfrm>
              <a:off x="5798227" y="2612558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dirty="0" smtClean="0">
                  <a:solidFill>
                    <a:srgbClr val="002060"/>
                  </a:solidFill>
                </a:rPr>
                <a:t>2</a:t>
              </a:r>
              <a:endParaRPr lang="en-US" sz="54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3686726" y="950960"/>
            <a:ext cx="1494874" cy="2590426"/>
            <a:chOff x="3505200" y="762000"/>
            <a:chExt cx="1886743" cy="2968345"/>
          </a:xfrm>
        </p:grpSpPr>
        <p:sp>
          <p:nvSpPr>
            <p:cNvPr id="14" name="Freeform 5">
              <a:hlinkClick r:id="rId8" action="ppaction://hlinksldjump"/>
            </p:cNvPr>
            <p:cNvSpPr>
              <a:spLocks/>
            </p:cNvSpPr>
            <p:nvPr/>
          </p:nvSpPr>
          <p:spPr bwMode="gray">
            <a:xfrm>
              <a:off x="3505200" y="762000"/>
              <a:ext cx="1886743" cy="2968345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gray">
            <a:xfrm>
              <a:off x="4267200" y="1411381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1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4416670" y="2169286"/>
            <a:ext cx="2562642" cy="1412114"/>
            <a:chOff x="4614184" y="2362200"/>
            <a:chExt cx="3234416" cy="1618129"/>
          </a:xfrm>
        </p:grpSpPr>
        <p:sp>
          <p:nvSpPr>
            <p:cNvPr id="25" name="Freeform 10"/>
            <p:cNvSpPr>
              <a:spLocks/>
            </p:cNvSpPr>
            <p:nvPr/>
          </p:nvSpPr>
          <p:spPr bwMode="gray">
            <a:xfrm rot="21131375">
              <a:off x="4614184" y="2362200"/>
              <a:ext cx="3234416" cy="161812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0797" y="2768065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Đoàn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kết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3612846" y="838200"/>
            <a:ext cx="1721154" cy="2590426"/>
            <a:chOff x="3618861" y="762000"/>
            <a:chExt cx="2172339" cy="2968345"/>
          </a:xfrm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3733800" y="762000"/>
              <a:ext cx="1886743" cy="2968345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18861" y="1714096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Yêu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thương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5"/>
          <p:cNvGrpSpPr/>
          <p:nvPr/>
        </p:nvGrpSpPr>
        <p:grpSpPr>
          <a:xfrm>
            <a:off x="1725405" y="2228998"/>
            <a:ext cx="2593786" cy="1430696"/>
            <a:chOff x="1766437" y="2124635"/>
            <a:chExt cx="3273723" cy="1639421"/>
          </a:xfrm>
        </p:grpSpPr>
        <p:sp>
          <p:nvSpPr>
            <p:cNvPr id="15" name="Freeform 6">
              <a:hlinkClick r:id="rId9" action="ppaction://hlinksldjump"/>
            </p:cNvPr>
            <p:cNvSpPr>
              <a:spLocks/>
            </p:cNvSpPr>
            <p:nvPr/>
          </p:nvSpPr>
          <p:spPr bwMode="gray">
            <a:xfrm rot="575181">
              <a:off x="1766437" y="2124635"/>
              <a:ext cx="3273723" cy="16394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gray">
            <a:xfrm>
              <a:off x="2891370" y="2483037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6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2"/>
          <p:cNvGrpSpPr/>
          <p:nvPr/>
        </p:nvGrpSpPr>
        <p:grpSpPr>
          <a:xfrm>
            <a:off x="1749614" y="2226904"/>
            <a:ext cx="2593786" cy="1430696"/>
            <a:chOff x="1790052" y="2166147"/>
            <a:chExt cx="3273723" cy="1639421"/>
          </a:xfrm>
        </p:grpSpPr>
        <p:sp>
          <p:nvSpPr>
            <p:cNvPr id="26" name="Freeform 6"/>
            <p:cNvSpPr>
              <a:spLocks/>
            </p:cNvSpPr>
            <p:nvPr/>
          </p:nvSpPr>
          <p:spPr bwMode="gray">
            <a:xfrm rot="575181">
              <a:off x="1790052" y="2166147"/>
              <a:ext cx="3273723" cy="16394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66424" y="2615403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smtClean="0">
                  <a:solidFill>
                    <a:srgbClr val="FF0000"/>
                  </a:solidFill>
                </a:rPr>
                <a:t>Giúp đỡ</a:t>
              </a:r>
              <a:endParaRPr lang="en-US" sz="24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458200" y="1187194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8200" y="1796794"/>
            <a:ext cx="533400" cy="533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458200" y="2406394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458200" y="3015994"/>
            <a:ext cx="533400" cy="5334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458200" y="3625594"/>
            <a:ext cx="530366" cy="530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458200" y="4238228"/>
            <a:ext cx="530366" cy="530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3892734" y="3223748"/>
            <a:ext cx="1146368" cy="1189150"/>
            <a:chOff x="2016" y="1920"/>
            <a:chExt cx="1680" cy="1680"/>
          </a:xfrm>
        </p:grpSpPr>
        <p:sp>
          <p:nvSpPr>
            <p:cNvPr id="55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9158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/>
              <a:endParaRPr lang="en-US" sz="20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12846" y="3352800"/>
            <a:ext cx="172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TÌNH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BẠN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458200" y="4844794"/>
            <a:ext cx="530366" cy="53036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hlinkClick r:id="" action="ppaction://noaction"/>
          </p:cNvPr>
          <p:cNvSpPr/>
          <p:nvPr/>
        </p:nvSpPr>
        <p:spPr>
          <a:xfrm>
            <a:off x="7543800" y="6019800"/>
            <a:ext cx="10668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57400"/>
            <a:ext cx="5334000" cy="1143000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  <a:hlinkClick r:id="rId3" action="ppaction://hlinksldjump"/>
              </a:rPr>
              <a:t>Câu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 1</a:t>
            </a:r>
            <a:endParaRPr lang="en-US" b="1" dirty="0">
              <a:latin typeface="Arial" pitchFamily="34" charset="0"/>
              <a:cs typeface="Arial" pitchFamily="34" charset="0"/>
              <a:hlinkClick r:id="rId3" action="ppaction://hlinksldjump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bạn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em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1" y="2104571"/>
            <a:ext cx="5410200" cy="1143000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  <a:hlinkClick r:id="rId3" action="ppaction://hlinksldjump"/>
              </a:rPr>
              <a:t>Câu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 2</a:t>
            </a:r>
            <a:endParaRPr lang="en-US" b="1" dirty="0">
              <a:latin typeface="Arial" pitchFamily="34" charset="0"/>
              <a:cs typeface="Arial" pitchFamily="34" charset="0"/>
              <a:hlinkClick r:id="rId3" action="ppaction://hlinksldjump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71" y="3276600"/>
            <a:ext cx="5105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  Bạn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phê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bình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khi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em </a:t>
            </a:r>
            <a:r>
              <a:rPr lang="en-US" sz="2800" b="1" i="1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mắc</a:t>
            </a:r>
            <a:r>
              <a:rPr lang="en-US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khuyết điểm, em sẽ làm gì?</a:t>
            </a:r>
            <a:endParaRPr lang="en-US" sz="28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hlinkClick r:id="rId3" action="ppaction://hlinksldjump"/>
              </a:rPr>
              <a:t>Câu</a:t>
            </a:r>
            <a:r>
              <a:rPr lang="en-US" b="1" dirty="0" smtClean="0">
                <a:hlinkClick r:id="rId3" action="ppaction://hlinksldjump"/>
              </a:rPr>
              <a:t> 3</a:t>
            </a:r>
            <a:endParaRPr lang="en-US" b="1" dirty="0">
              <a:hlinkClick r:id="rId3" action="ppaction://hlinksldjump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bạn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buồn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em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hlinkClick r:id="rId3" action="ppaction://hlinksldjump"/>
              </a:rPr>
              <a:t>Câu</a:t>
            </a:r>
            <a:r>
              <a:rPr lang="en-US" b="1" dirty="0" smtClean="0">
                <a:hlinkClick r:id="rId3" action="ppaction://hlinksldjump"/>
              </a:rPr>
              <a:t> 4</a:t>
            </a:r>
            <a:endParaRPr lang="en-US" b="1" dirty="0">
              <a:hlinkClick r:id="rId3" action="ppaction://hlinksldjump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0772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Bạn em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bị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kẻ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xấu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rủ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rê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lôi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kéo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vào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những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việc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không</a:t>
            </a:r>
            <a:r>
              <a:rPr lang="en-US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 tốt, em sẽ làm gì?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hlinkClick r:id="rId3" action="ppaction://hlinksldjump"/>
              </a:rPr>
              <a:t>Câu</a:t>
            </a:r>
            <a:r>
              <a:rPr lang="en-US" b="1" dirty="0" smtClean="0">
                <a:hlinkClick r:id="rId3" action="ppaction://hlinksldjump"/>
              </a:rPr>
              <a:t> 5</a:t>
            </a:r>
            <a:endParaRPr lang="en-US" b="1" dirty="0">
              <a:hlinkClick r:id="rId3" action="ppaction://hlinksldjump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276600"/>
            <a:ext cx="5791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i="1" dirty="0" err="1" smtClean="0">
                <a:solidFill>
                  <a:srgbClr val="FF0000"/>
                </a:solidFill>
              </a:rPr>
              <a:t>Cánh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hoa</a:t>
            </a:r>
            <a:r>
              <a:rPr lang="en-US" sz="4400" b="1" i="1" dirty="0" smtClean="0">
                <a:solidFill>
                  <a:srgbClr val="FF0000"/>
                </a:solidFill>
              </a:rPr>
              <a:t> may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mắn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990600" y="19050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truyền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thống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3825875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ca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dao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tục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9308" y="914400"/>
            <a:ext cx="3223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b="1" dirty="0" err="1" smtClean="0">
                <a:hlinkClick r:id="rId4" action="ppaction://hlinksldjump"/>
              </a:rPr>
              <a:t>Câu</a:t>
            </a:r>
            <a:r>
              <a:rPr lang="en-US" b="1" dirty="0" smtClean="0">
                <a:hlinkClick r:id="rId4" action="ppaction://hlinksldjump"/>
              </a:rPr>
              <a:t> 6</a:t>
            </a:r>
            <a:endParaRPr lang="en-US" b="1" dirty="0">
              <a:hlinkClick r:id="rId4" action="ppaction://hlinksldjump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5943600"/>
            <a:ext cx="80772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Nếu em là Tuấn, em sẽ làm gì?</a:t>
            </a: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6" name="loi giai bai tap toan 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685800"/>
            <a:ext cx="8001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 smtClean="0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GHI NHỚ: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516559"/>
            <a:ext cx="2486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  <a:endParaRPr lang="en-US" sz="4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514600"/>
            <a:ext cx="89154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Em mong muốn mình có một người bạn như thế nào, </a:t>
            </a:r>
          </a:p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hoặc mình trở thành người bạn như thế nào?</a:t>
            </a:r>
          </a:p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 viết vào tờ giấy và chia sẻ cùng các bạn trong lớp nhé!</a:t>
            </a:r>
            <a:endParaRPr lang="en-US" sz="2400" b="1" i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12"/>
          <p:cNvSpPr>
            <a:spLocks noChangeArrowheads="1"/>
          </p:cNvSpPr>
          <p:nvPr/>
        </p:nvSpPr>
        <p:spPr bwMode="auto">
          <a:xfrm>
            <a:off x="1600200" y="1600200"/>
            <a:ext cx="6248400" cy="3581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 sz="2800" b="1" smtClean="0">
              <a:latin typeface="Arial" charset="0"/>
            </a:endParaRPr>
          </a:p>
          <a:p>
            <a:r>
              <a:rPr lang="en-US" sz="2800" b="1" smtClean="0">
                <a:latin typeface="Arial" charset="0"/>
              </a:rPr>
              <a:t>   </a:t>
            </a:r>
            <a:r>
              <a:rPr lang="en-US" sz="2800" b="1" i="1" smtClean="0">
                <a:solidFill>
                  <a:srgbClr val="0033CC"/>
                </a:solidFill>
                <a:latin typeface="Arial" charset="0"/>
              </a:rPr>
              <a:t>-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Sưu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tầm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tấm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gương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mẩu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err="1" smtClean="0">
                <a:solidFill>
                  <a:srgbClr val="0033CC"/>
                </a:solidFill>
                <a:latin typeface="Arial" charset="0"/>
              </a:rPr>
              <a:t>chuyện</a:t>
            </a:r>
            <a:r>
              <a:rPr lang="en-US" sz="2800" b="1" i="1" smtClean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thơ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hát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tục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ngữ,ca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dao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hay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câu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danh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ngôn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về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bạn.</a:t>
            </a:r>
            <a:endParaRPr lang="en-US" sz="2800" b="1" i="1" dirty="0">
              <a:solidFill>
                <a:srgbClr val="0033CC"/>
              </a:solidFill>
              <a:latin typeface="Arial" charset="0"/>
            </a:endParaRPr>
          </a:p>
          <a:p>
            <a:endParaRPr 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4750" y="533400"/>
            <a:ext cx="3244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VẬN DỤNG</a:t>
            </a:r>
            <a:endParaRPr lang="en-US" sz="4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00778" y="2819400"/>
            <a:ext cx="3461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 PHÁ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76400" y="76200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I: </a:t>
            </a:r>
            <a:r>
              <a:rPr lang="en-US" sz="3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“</a:t>
            </a:r>
            <a:r>
              <a:rPr lang="en-US" sz="3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bạn”</a:t>
            </a:r>
            <a:endParaRPr lang="en-US" sz="30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cau chuỵen- Doi ban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685800" y="15240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rừng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xảy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đôi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?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438400" y="533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855913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en-US" sz="2800" b="1" i="1" smtClean="0">
                <a:solidFill>
                  <a:srgbClr val="0000FF"/>
                </a:solidFill>
                <a:latin typeface="Arial" charset="0"/>
              </a:rPr>
              <a:t>Em 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có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nhận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xét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bỏ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chạy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thoát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4227513"/>
            <a:ext cx="7315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3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800" b="1" i="1" smtClean="0">
                <a:solidFill>
                  <a:srgbClr val="0000FF"/>
                </a:solidFill>
                <a:latin typeface="Arial" charset="0"/>
              </a:rPr>
              <a:t>Em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thử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đoán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xem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việc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này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</a:t>
            </a:r>
          </a:p>
          <a:p>
            <a:pPr marL="342900" indent="-34290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cảm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04800" y="101600"/>
            <a:ext cx="838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cõng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endParaRPr lang="en-US" sz="3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5 nam cong ban den truong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838200"/>
            <a:ext cx="8001000" cy="6000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05800" cy="9906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1.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Để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tật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nguyền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Trâm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đến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trường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bạn 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trong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phóng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sự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đã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33528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2. Qua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đó</a:t>
            </a:r>
            <a:r>
              <a:rPr lang="en-US" sz="2800" b="1" i="1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em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như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thế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57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cõng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endParaRPr 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 smtClean="0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GHI NHỚ: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51692" y="2819400"/>
            <a:ext cx="3359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LUYỆN TẬP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6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3e283d3533f3ed1eed5a833dbbaf77e5147ba99"/>
  <p:tag name="MMPROD_UIDATA" val="&lt;database version=&quot;7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68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70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2&quot;/&gt;&lt;/object&gt;&lt;object type=&quot;3&quot; unique_id=&quot;10010&quot;&gt;&lt;property id=&quot;20148&quot; value=&quot;5&quot;/&gt;&lt;property id=&quot;20300&quot; value=&quot;Slide 8&quot;/&gt;&lt;property id=&quot;20307&quot; value=&quot;273&quot;/&gt;&lt;/object&gt;&lt;object type=&quot;3&quot; unique_id=&quot;10011&quot;&gt;&lt;property id=&quot;20148&quot; value=&quot;5&quot;/&gt;&lt;property id=&quot;20300&quot; value=&quot;Slide 9&quot;/&gt;&lt;property id=&quot;20307&quot; value=&quot;274&quot;/&gt;&lt;/object&gt;&lt;object type=&quot;3&quot; unique_id=&quot;10012&quot;&gt;&lt;property id=&quot;20148&quot; value=&quot;5&quot;/&gt;&lt;property id=&quot;20300&quot; value=&quot;Slide 13&quot;/&gt;&lt;property id=&quot;20307&quot; value=&quot;275&quot;/&gt;&lt;/object&gt;&lt;object type=&quot;3&quot; unique_id=&quot;10023&quot;&gt;&lt;property id=&quot;20148&quot; value=&quot;5&quot;/&gt;&lt;property id=&quot;20300&quot; value=&quot;Slide 27&quot;/&gt;&lt;property id=&quot;20307&quot; value=&quot;286&quot;/&gt;&lt;/object&gt;&lt;object type=&quot;3&quot; unique_id=&quot;10133&quot;&gt;&lt;property id=&quot;20148&quot; value=&quot;5&quot;/&gt;&lt;property id=&quot;20300&quot; value=&quot;Slide 1&quot;/&gt;&lt;property id=&quot;20307&quot; value=&quot;287&quot;/&gt;&lt;/object&gt;&lt;object type=&quot;3&quot; unique_id=&quot;10551&quot;&gt;&lt;property id=&quot;20148&quot; value=&quot;5&quot;/&gt;&lt;property id=&quot;20300&quot; value=&quot;Slide 11&quot;/&gt;&lt;property id=&quot;20307&quot; value=&quot;288&quot;/&gt;&lt;/object&gt;&lt;object type=&quot;3&quot; unique_id=&quot;10552&quot;&gt;&lt;property id=&quot;20148&quot; value=&quot;5&quot;/&gt;&lt;property id=&quot;20300&quot; value=&quot;Slide 12&quot;/&gt;&lt;property id=&quot;20307&quot; value=&quot;289&quot;/&gt;&lt;/object&gt;&lt;object type=&quot;3&quot; unique_id=&quot;10553&quot;&gt;&lt;property id=&quot;20148&quot; value=&quot;5&quot;/&gt;&lt;property id=&quot;20300&quot; value=&quot;Slide 15&quot;/&gt;&lt;property id=&quot;20307&quot; value=&quot;290&quot;/&gt;&lt;/object&gt;&lt;object type=&quot;3&quot; unique_id=&quot;10554&quot;&gt;&lt;property id=&quot;20148&quot; value=&quot;5&quot;/&gt;&lt;property id=&quot;20300&quot; value=&quot;Slide 17&quot;/&gt;&lt;property id=&quot;20307&quot; value=&quot;291&quot;/&gt;&lt;/object&gt;&lt;object type=&quot;3&quot; unique_id=&quot;10555&quot;&gt;&lt;property id=&quot;20148&quot; value=&quot;5&quot;/&gt;&lt;property id=&quot;20300&quot; value=&quot;Slide 18 - &amp;quot;Câu 1&amp;quot;&quot;/&gt;&lt;property id=&quot;20307&quot; value=&quot;292&quot;/&gt;&lt;/object&gt;&lt;object type=&quot;3&quot; unique_id=&quot;10556&quot;&gt;&lt;property id=&quot;20148&quot; value=&quot;5&quot;/&gt;&lt;property id=&quot;20300&quot; value=&quot;Slide 19 - &amp;quot;Câu 2&amp;quot;&quot;/&gt;&lt;property id=&quot;20307&quot; value=&quot;293&quot;/&gt;&lt;/object&gt;&lt;object type=&quot;3&quot; unique_id=&quot;10557&quot;&gt;&lt;property id=&quot;20148&quot; value=&quot;5&quot;/&gt;&lt;property id=&quot;20300&quot; value=&quot;Slide 20 - &amp;quot;Câu 3&amp;quot;&quot;/&gt;&lt;property id=&quot;20307&quot; value=&quot;294&quot;/&gt;&lt;/object&gt;&lt;object type=&quot;3&quot; unique_id=&quot;10558&quot;&gt;&lt;property id=&quot;20148&quot; value=&quot;5&quot;/&gt;&lt;property id=&quot;20300&quot; value=&quot;Slide 21 - &amp;quot;Câu 4&amp;quot;&quot;/&gt;&lt;property id=&quot;20307&quot; value=&quot;295&quot;/&gt;&lt;/object&gt;&lt;object type=&quot;3&quot; unique_id=&quot;10559&quot;&gt;&lt;property id=&quot;20148&quot; value=&quot;5&quot;/&gt;&lt;property id=&quot;20300&quot; value=&quot;Slide 22 - &amp;quot;Câu 5&amp;quot;&quot;/&gt;&lt;property id=&quot;20307&quot; value=&quot;296&quot;/&gt;&lt;/object&gt;&lt;object type=&quot;3&quot; unique_id=&quot;10560&quot;&gt;&lt;property id=&quot;20148&quot; value=&quot;5&quot;/&gt;&lt;property id=&quot;20300&quot; value=&quot;Slide 23 - &amp;quot;Câu 6&amp;quot;&quot;/&gt;&lt;property id=&quot;20307&quot; value=&quot;297&quot;/&gt;&lt;/object&gt;&lt;object type=&quot;3&quot; unique_id=&quot;10591&quot;&gt;&lt;property id=&quot;20148&quot; value=&quot;5&quot;/&gt;&lt;property id=&quot;20300&quot; value=&quot;Slide 16&quot;/&gt;&lt;property id=&quot;20307&quot; value=&quot;298&quot;/&gt;&lt;/object&gt;&lt;object type=&quot;3&quot; unique_id=&quot;10772&quot;&gt;&lt;property id=&quot;20148&quot; value=&quot;5&quot;/&gt;&lt;property id=&quot;20300&quot; value=&quot;Slide 25&quot;/&gt;&lt;property id=&quot;20307&quot; value=&quot;299&quot;/&gt;&lt;/object&gt;&lt;object type=&quot;3&quot; unique_id=&quot;10773&quot;&gt;&lt;property id=&quot;20148&quot; value=&quot;5&quot;/&gt;&lt;property id=&quot;20300&quot; value=&quot;Slide 26&quot;/&gt;&lt;property id=&quot;20307&quot; value=&quot;300&quot;/&gt;&lt;/object&gt;&lt;object type=&quot;3&quot; unique_id=&quot;10893&quot;&gt;&lt;property id=&quot;20148&quot; value=&quot;5&quot;/&gt;&lt;property id=&quot;20300&quot; value=&quot;Slide 4&quot;/&gt;&lt;property id=&quot;20307&quot; value=&quot;302&quot;/&gt;&lt;/object&gt;&lt;object type=&quot;3&quot; unique_id=&quot;10894&quot;&gt;&lt;property id=&quot;20148&quot; value=&quot;5&quot;/&gt;&lt;property id=&quot;20300&quot; value=&quot;Slide 28&quot;/&gt;&lt;property id=&quot;20307&quot; value=&quot;301&quot;/&gt;&lt;/object&gt;&lt;object type=&quot;3&quot; unique_id=&quot;11017&quot;&gt;&lt;property id=&quot;20148&quot; value=&quot;5&quot;/&gt;&lt;property id=&quot;20300&quot; value=&quot;Slide 10&quot;/&gt;&lt;property id=&quot;20307&quot; value=&quot;303&quot;/&gt;&lt;/object&gt;&lt;object type=&quot;3&quot; unique_id=&quot;11111&quot;&gt;&lt;property id=&quot;20148&quot; value=&quot;5&quot;/&gt;&lt;property id=&quot;20300&quot; value=&quot;Slide 24&quot;/&gt;&lt;property id=&quot;20307&quot; value=&quot;304&quot;/&gt;&lt;/object&gt;&lt;object type=&quot;3&quot; unique_id=&quot;11113&quot;&gt;&lt;property id=&quot;20148&quot; value=&quot;5&quot;/&gt;&lt;property id=&quot;20300&quot; value=&quot;Slide 14&quot;/&gt;&lt;property id=&quot;20307&quot; value=&quot;307&quot;/&gt;&lt;/object&gt;&lt;/object&gt;&lt;object type=&quot;8&quot; unique_id=&quot;10066&quot;&gt;&lt;/object&gt;&lt;/object&gt;&lt;/database&gt;"/>
  <p:tag name="SECTOMILLISECCONVERTED" val="1"/>
  <p:tag name="INKNOELEADERBOARD" val="-5083922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769132155,C:\Users\ACER\Desktop\TINH BA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9132155,C:\Users\ACER\Desktop\TINH BAN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69132155,C:\Users\ACER\Desktop\TINH BA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769132155,C:\Users\ACER\Desktop\TINH BAN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69132155,C:\Users\ACER\Desktop\TINH BAN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734</Words>
  <Application>Microsoft Office PowerPoint</Application>
  <PresentationFormat>On-screen Show (4:3)</PresentationFormat>
  <Paragraphs>112</Paragraphs>
  <Slides>23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UTM Ambrose</vt:lpstr>
      <vt:lpstr>Wingdings</vt:lpstr>
      <vt:lpstr>浪漫雅圆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Câu 6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61</cp:revision>
  <dcterms:created xsi:type="dcterms:W3CDTF">2016-10-26T12:53:23Z</dcterms:created>
  <dcterms:modified xsi:type="dcterms:W3CDTF">2023-10-15T13:21:03Z</dcterms:modified>
</cp:coreProperties>
</file>