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3"/>
  </p:notesMasterIdLst>
  <p:sldIdLst>
    <p:sldId id="262" r:id="rId22"/>
    <p:sldId id="257" r:id="rId23"/>
    <p:sldId id="297" r:id="rId24"/>
    <p:sldId id="256" r:id="rId25"/>
    <p:sldId id="270" r:id="rId26"/>
    <p:sldId id="271" r:id="rId27"/>
    <p:sldId id="258" r:id="rId28"/>
    <p:sldId id="277" r:id="rId29"/>
    <p:sldId id="278" r:id="rId30"/>
    <p:sldId id="285" r:id="rId31"/>
    <p:sldId id="279" r:id="rId32"/>
    <p:sldId id="283" r:id="rId33"/>
    <p:sldId id="282" r:id="rId34"/>
    <p:sldId id="288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80" r:id="rId43"/>
    <p:sldId id="298" r:id="rId44"/>
    <p:sldId id="299" r:id="rId45"/>
    <p:sldId id="302" r:id="rId46"/>
    <p:sldId id="306" r:id="rId47"/>
    <p:sldId id="307" r:id="rId48"/>
    <p:sldId id="300" r:id="rId49"/>
    <p:sldId id="261" r:id="rId50"/>
    <p:sldId id="303" r:id="rId51"/>
    <p:sldId id="3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9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2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BA7517-063C-4E09-AB66-63AA2FA83B33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9041A5F-0EBE-4790-A975-CDE7F94DA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5FBBD7-6419-4B05-B89A-F7ECE086ED1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3E5A6F-4518-4DF0-B91B-2FC8D11AEF0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78AE097-184C-4944-A641-87290CBCE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383DD4-AD59-4534-822E-4C84894251C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FD596A9-5286-46C2-B4F8-75758B3C1E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4B10C7-2941-4D88-B3B6-BFA9D4AD852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949418F-EDC2-4932-A568-18F7BCE888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A503A7-6FA5-4542-B53B-395637B630C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704605-A222-47EF-BC98-8F16A38236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CF336F-9875-4E2F-AF6D-37C993C5D0B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8A3D146-5F94-4C64-99DB-43A90FD637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996898B-49D9-4701-B620-74A730C6A57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5B56AD-CCD0-4CD6-A96B-7EB4501DD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D8CC7A-C3AA-43EF-B0FC-BD144B4F654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4A177F9-E993-4AF4-90C7-C6E62EFB9CF0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0F4E0D-89D7-4B64-AD0C-4DACCF123086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97A5FF-03C8-4710-9A93-1467709075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89F643-37CF-4E22-BDEC-BEBE2F7D1A9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DB894B-87C6-4EFE-8D46-0C786859872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3E93F1-F957-459E-88B6-1C64F7614FB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65DBAA7-7B2E-44D3-B33A-D329DBAB28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356779-5DCF-499C-B86D-2FBCF38FED8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B683D3F-99AC-4FA1-972A-349F07339E0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77C5D3-C617-42A1-B2EF-F0214C223B6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sv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22.svg"/><Relationship Id="rId10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6.jpeg"/><Relationship Id="rId5" Type="http://schemas.openxmlformats.org/officeDocument/2006/relationships/image" Target="../media/image74.sv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4.svg"/><Relationship Id="rId5" Type="http://schemas.openxmlformats.org/officeDocument/2006/relationships/image" Target="../media/image42.png"/><Relationship Id="rId4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7" Type="http://schemas.openxmlformats.org/officeDocument/2006/relationships/image" Target="../media/image30.sv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microsoft.com/office/2007/relationships/hdphoto" Target="../media/hdphoto2.wdp"/><Relationship Id="rId5" Type="http://schemas.openxmlformats.org/officeDocument/2006/relationships/tags" Target="../tags/tag25.xml"/><Relationship Id="rId10" Type="http://schemas.openxmlformats.org/officeDocument/2006/relationships/image" Target="../media/image18.png"/><Relationship Id="rId4" Type="http://schemas.openxmlformats.org/officeDocument/2006/relationships/tags" Target="../tags/tag24.xml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28.xml"/><Relationship Id="rId5" Type="http://schemas.openxmlformats.org/officeDocument/2006/relationships/image" Target="../media/image87.sv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2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Relationship Id="rId14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7" Type="http://schemas.openxmlformats.org/officeDocument/2006/relationships/image" Target="../media/image96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7.xml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.svg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sp>
        <p:nvSpPr>
          <p:cNvPr id="27" name="TextBox 8"/>
          <p:cNvSpPr txBox="1"/>
          <p:nvPr/>
        </p:nvSpPr>
        <p:spPr>
          <a:xfrm>
            <a:off x="4029075" y="2414270"/>
            <a:ext cx="3634740" cy="117348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Luyện từ và câu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44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Arial" panose="020B0604020202020204" pitchFamily="34" charset="0"/>
              </a:rPr>
              <a:t>(Tuần 5 - Tiết 2)</a:t>
            </a:r>
            <a:endParaRPr lang="en-GB" altLang="vi-VN" sz="44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  <a:sym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450" y="3443605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300470" y="1686560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20990" y="347345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77070" y="1036955"/>
            <a:ext cx="2172970" cy="2085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BD438D-F28D-433C-8485-32D95E56C74A}"/>
              </a:ext>
            </a:extLst>
          </p:cNvPr>
          <p:cNvSpPr txBox="1"/>
          <p:nvPr/>
        </p:nvSpPr>
        <p:spPr>
          <a:xfrm>
            <a:off x="4292662" y="4963922"/>
            <a:ext cx="360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#9Slide05 Aquarelle" panose="02040603050506020204" pitchFamily="18" charset="0"/>
              </a:rPr>
              <a:t>Thực hiện: EduFive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10404 -0.2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48815" y="123825"/>
            <a:ext cx="7929245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8"/>
          <a:stretch>
            <a:fillRect/>
          </a:stretch>
        </p:blipFill>
        <p:spPr>
          <a:xfrm>
            <a:off x="4307330" y="2713407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20180" y="4181158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 dirty="0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72985" y="2890520"/>
            <a:ext cx="4578350" cy="1937385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7373620" y="3394075"/>
            <a:ext cx="4676140" cy="115189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74143" y="3038512"/>
            <a:ext cx="1177078" cy="7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95830" y="2125345"/>
            <a:ext cx="8185785" cy="342138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341880" y="2508250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95" y="711835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</TotalTime>
  <Words>946</Words>
  <Application>Microsoft Office PowerPoint</Application>
  <PresentationFormat>Widescreen</PresentationFormat>
  <Paragraphs>98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#9Slide05 Aquarelle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Windows 10</cp:lastModifiedBy>
  <cp:revision>14</cp:revision>
  <dcterms:created xsi:type="dcterms:W3CDTF">2021-09-30T08:25:00Z</dcterms:created>
  <dcterms:modified xsi:type="dcterms:W3CDTF">2023-10-03T05:44:41Z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