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79" r:id="rId2"/>
    <p:sldId id="259" r:id="rId3"/>
    <p:sldId id="264" r:id="rId4"/>
    <p:sldId id="270" r:id="rId5"/>
    <p:sldId id="271" r:id="rId6"/>
    <p:sldId id="273" r:id="rId7"/>
  </p:sldIdLst>
  <p:sldSz cx="12192000" cy="6858000"/>
  <p:notesSz cx="6858000" cy="9144000"/>
  <p:embeddedFontLst>
    <p:embeddedFont>
      <p:font typeface="UTM Beautiful Caps" panose="02040603050506020204" pitchFamily="18" charset="0"/>
      <p:regular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824" autoAdjust="0"/>
  </p:normalViewPr>
  <p:slideViewPr>
    <p:cSldViewPr snapToGrid="0">
      <p:cViewPr varScale="1">
        <p:scale>
          <a:sx n="65" d="100"/>
          <a:sy n="65" d="100"/>
        </p:scale>
        <p:origin x="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90D98-F192-4CB1-BB43-64D19773A106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31BD5-0871-4A17-8EAC-A8D186E07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53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69208-88FF-4BCF-A0C6-C56E82D86F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B545D1-25F7-4A00-B303-D25833AB0E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C1184-C178-4A80-BD3A-DA58AE5B7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90BF-C692-49D5-A47F-667CA6C6632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C9237-FE91-41F3-AAB4-D4053AAB6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0F237-BF3D-4BFE-8161-94D1D73E1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8C27-6C7C-4310-BC8E-49B3D42F0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68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3D7-33C8-4FE0-A54B-336A5423A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649B2D-8480-47C3-81E0-DFB42E4035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438FC-DE2E-4CE1-B6B9-60262FF3B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90BF-C692-49D5-A47F-667CA6C6632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4316C-28E6-4C1D-96CD-EADD65AD5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AA521-38B1-49C2-BE0E-D42590764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8C27-6C7C-4310-BC8E-49B3D42F0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54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7DB5E1-1F6D-4B9D-9165-6BFCBE75B1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A6A683-4177-423C-AE81-13A11165E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8D999-F7E4-46CB-A2D2-EF76CA8DB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90BF-C692-49D5-A47F-667CA6C6632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45340-09DA-42A2-AFB6-D351C98A5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87E91-BC37-4A3C-A0DF-805F6DAFC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8C27-6C7C-4310-BC8E-49B3D42F0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27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0FE79-F962-45AB-93CA-131C95DD1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11EBB-5E4E-45CC-990D-BD41AE625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7DE6F-E20C-4B6D-BCA2-F2C4D125A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90BF-C692-49D5-A47F-667CA6C6632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98E1D-16B2-4E8E-AAEA-B3C0452B3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28A39-36C6-4378-A5D4-A927CA91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8C27-6C7C-4310-BC8E-49B3D42F0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36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97CA7-CFDA-430C-A292-FE05B3ADC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D7EC8-6D7E-44C1-8383-6A0CE7807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AC152-9F5C-401B-82D0-A7ABD7559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90BF-C692-49D5-A47F-667CA6C6632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18251-38C4-45C5-8898-F88CA1BC1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AF806-4A94-4E33-B320-FF39E0AB9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8C27-6C7C-4310-BC8E-49B3D42F0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65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A7B1C-5D63-429B-90F6-B72947EC8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1DDEE-182D-4255-BB1F-7CA1AA19EE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63943A-814B-4D1C-9A07-8EA9BBF7E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EAD977-F302-486E-9F7A-B35DF9129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90BF-C692-49D5-A47F-667CA6C6632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479C2-B771-46E1-A350-9AC8E7261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6A3EA3-76DA-423A-8E2F-CEEEC1070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8C27-6C7C-4310-BC8E-49B3D42F0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04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88D9-EAFE-4F90-AE74-1277B0348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DE562-6ADA-451F-9C0B-328E2DC28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4E98F6-38D6-4626-9851-3AAD985D4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3275AB-0C1E-4F88-BC11-ED4D1C591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5EA71A-68CD-4C74-B898-0FF31B5908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4CCD5B-CFBB-49CC-A799-FF20CCAC3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90BF-C692-49D5-A47F-667CA6C6632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F36607-03FD-4893-9289-1275B8FD4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7763CC-F057-4856-ABC7-58722BC1F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8C27-6C7C-4310-BC8E-49B3D42F0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53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3B112-C04B-47A3-ABC6-04EC5AFF4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1C7DA9-0917-4438-8D0B-CEA68840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90BF-C692-49D5-A47F-667CA6C6632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48552A-D246-4C6F-9EAE-95F8AD01E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F6B43E-CE70-4227-A00B-9DAE671EE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8C27-6C7C-4310-BC8E-49B3D42F0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35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06518F-9048-4422-AC10-28B96F3FD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90BF-C692-49D5-A47F-667CA6C6632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F7D47A-C8D7-448E-B1AB-B9D6AEEC2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51215-AECD-45DA-9D9F-4B98DC575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8C27-6C7C-4310-BC8E-49B3D42F0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23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9CE6A-0A6F-4128-8DE0-50F617380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BCD85-8B5A-453D-9792-32D1D76BC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3D978E-B2BF-4F54-B973-761A8C0CB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3E2B33-F1EA-4ADF-B110-2CA7E352D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90BF-C692-49D5-A47F-667CA6C6632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DE189-0557-4033-B9AF-0F2480E3C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207C49-90E4-4BD0-8EB0-2DFD7AF2A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8C27-6C7C-4310-BC8E-49B3D42F0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02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087E4-7FEA-45E5-9B02-4760996D7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D7BDE8-D37E-4A87-B032-5AC849245B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103A41-1AB9-405D-BFB9-DFBB7F7A7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2F3C35-CB24-4133-9421-04F04B0AB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90BF-C692-49D5-A47F-667CA6C6632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93E382-C37F-4647-8BBF-548A8309D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5A5BB-969A-4261-A34D-178152764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8C27-6C7C-4310-BC8E-49B3D42F0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32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2ADF38-8BDC-4733-9F39-54296823E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5805F-F68A-4CD3-A06A-58E85D94F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8A39C-8F06-4873-871B-A9E9E2B87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B90BF-C692-49D5-A47F-667CA6C6632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343AF-F284-4387-A117-D7FAFCB4D6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54B15-5D50-4BDD-8AD4-6EA9CD02F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98C27-6C7C-4310-BC8E-49B3D42F0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7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branch with pink flowers&#10;&#10;Description automatically generated with low confidence">
            <a:extLst>
              <a:ext uri="{FF2B5EF4-FFF2-40B4-BE49-F238E27FC236}">
                <a16:creationId xmlns:a16="http://schemas.microsoft.com/office/drawing/2014/main" id="{E07B26F0-EF4F-4970-B6D7-8E4333739E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文本框 4">
            <a:extLst>
              <a:ext uri="{FF2B5EF4-FFF2-40B4-BE49-F238E27FC236}">
                <a16:creationId xmlns:a16="http://schemas.microsoft.com/office/drawing/2014/main" id="{C0049BEA-0CE1-47EC-9FFC-FC68D7E5C693}"/>
              </a:ext>
            </a:extLst>
          </p:cNvPr>
          <p:cNvSpPr txBox="1"/>
          <p:nvPr/>
        </p:nvSpPr>
        <p:spPr>
          <a:xfrm>
            <a:off x="2951228" y="80344"/>
            <a:ext cx="37668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Beautiful Caps" panose="02040603050506020204" pitchFamily="18" charset="0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Mục</a:t>
            </a:r>
            <a:r>
              <a:rPr kumimoji="1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Beautiful Caps" panose="02040603050506020204" pitchFamily="18" charset="0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 </a:t>
            </a:r>
            <a:r>
              <a:rPr kumimoji="1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Beautiful Caps" panose="02040603050506020204" pitchFamily="18" charset="0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tiêu</a:t>
            </a:r>
            <a:endParaRPr kumimoji="1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UTM Beautiful Caps" panose="02040603050506020204" pitchFamily="18" charset="0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0" name="文本框 4">
            <a:extLst>
              <a:ext uri="{FF2B5EF4-FFF2-40B4-BE49-F238E27FC236}">
                <a16:creationId xmlns:a16="http://schemas.microsoft.com/office/drawing/2014/main" id="{8BB756C3-7E71-48D6-9366-A8E9B3E12AD1}"/>
              </a:ext>
            </a:extLst>
          </p:cNvPr>
          <p:cNvSpPr txBox="1"/>
          <p:nvPr/>
        </p:nvSpPr>
        <p:spPr>
          <a:xfrm>
            <a:off x="559482" y="1938260"/>
            <a:ext cx="8628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 </a:t>
            </a:r>
            <a:r>
              <a:rPr kumimoji="1" lang="en-US" altLang="zh-CN" sz="3200" dirty="0"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P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hân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tích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được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cấu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tạo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của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câu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ghép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  <a:endParaRPr kumimoji="1" lang="zh-CN" alt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字魂105号-简雅黑" panose="00000500000000000000" pitchFamily="2" charset="-122"/>
              <a:cs typeface="Calibri" panose="020F0502020204030204" pitchFamily="34" charset="0"/>
              <a:sym typeface="字魂105号-简雅黑" panose="00000500000000000000" pitchFamily="2" charset="-122"/>
            </a:endParaRPr>
          </a:p>
        </p:txBody>
      </p:sp>
      <p:sp>
        <p:nvSpPr>
          <p:cNvPr id="11" name="文本框 4">
            <a:extLst>
              <a:ext uri="{FF2B5EF4-FFF2-40B4-BE49-F238E27FC236}">
                <a16:creationId xmlns:a16="http://schemas.microsoft.com/office/drawing/2014/main" id="{92B6ECF8-6F47-449C-B778-07562B10D2DA}"/>
              </a:ext>
            </a:extLst>
          </p:cNvPr>
          <p:cNvSpPr txBox="1"/>
          <p:nvPr/>
        </p:nvSpPr>
        <p:spPr>
          <a:xfrm>
            <a:off x="559482" y="2863222"/>
            <a:ext cx="85503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 </a:t>
            </a:r>
            <a:r>
              <a:rPr kumimoji="1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Thêm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được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một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vế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câu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ghép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để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tạo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thành</a:t>
            </a:r>
            <a:r>
              <a:rPr kumimoji="1" lang="en-US" altLang="zh-CN" sz="3200" dirty="0"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/>
            </a:r>
            <a:br>
              <a:rPr kumimoji="1" lang="en-US" altLang="zh-CN" sz="3200" dirty="0"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câu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ghép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chỉ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quan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hệ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tương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phản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  <a:endParaRPr kumimoji="1" lang="zh-CN" alt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字魂105号-简雅黑" panose="00000500000000000000" pitchFamily="2" charset="-122"/>
              <a:cs typeface="Calibri" panose="020F0502020204030204" pitchFamily="34" charset="0"/>
              <a:sym typeface="字魂105号-简雅黑" panose="00000500000000000000" pitchFamily="2" charset="-122"/>
            </a:endParaRPr>
          </a:p>
        </p:txBody>
      </p:sp>
      <p:sp>
        <p:nvSpPr>
          <p:cNvPr id="12" name="文本框 4">
            <a:extLst>
              <a:ext uri="{FF2B5EF4-FFF2-40B4-BE49-F238E27FC236}">
                <a16:creationId xmlns:a16="http://schemas.microsoft.com/office/drawing/2014/main" id="{38931E78-8181-4704-B9BE-703B8BF12625}"/>
              </a:ext>
            </a:extLst>
          </p:cNvPr>
          <p:cNvSpPr txBox="1"/>
          <p:nvPr/>
        </p:nvSpPr>
        <p:spPr>
          <a:xfrm>
            <a:off x="559481" y="4207541"/>
            <a:ext cx="9332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 </a:t>
            </a:r>
            <a:r>
              <a:rPr kumimoji="1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Xác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định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1" lang="en-US" altLang="zh-CN" sz="3200" dirty="0" err="1"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đúng</a:t>
            </a:r>
            <a:r>
              <a:rPr kumimoji="1" lang="en-US" altLang="zh-CN" sz="3200" dirty="0"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chủ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ngữ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vị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ngữ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của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mỗi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vế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câu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ghép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  <a:endParaRPr kumimoji="1" lang="zh-CN" alt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字魂105号-简雅黑" panose="00000500000000000000" pitchFamily="2" charset="-122"/>
              <a:cs typeface="Calibri" panose="020F0502020204030204" pitchFamily="34" charset="0"/>
              <a:sym typeface="字魂105号-简雅黑" panose="00000500000000000000" pitchFamily="2" charset="-122"/>
            </a:endParaRPr>
          </a:p>
        </p:txBody>
      </p:sp>
      <p:sp>
        <p:nvSpPr>
          <p:cNvPr id="9" name="文本框 4">
            <a:extLst>
              <a:ext uri="{FF2B5EF4-FFF2-40B4-BE49-F238E27FC236}">
                <a16:creationId xmlns:a16="http://schemas.microsoft.com/office/drawing/2014/main" id="{A3D3D74F-57B0-45DD-B379-667BCEF7B1ED}"/>
              </a:ext>
            </a:extLst>
          </p:cNvPr>
          <p:cNvSpPr txBox="1"/>
          <p:nvPr/>
        </p:nvSpPr>
        <p:spPr>
          <a:xfrm>
            <a:off x="559482" y="1172135"/>
            <a:ext cx="8628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Sau </a:t>
            </a:r>
            <a:r>
              <a:rPr kumimoji="1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tiết</a:t>
            </a:r>
            <a:r>
              <a:rPr kumimoji="1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1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họ</a:t>
            </a:r>
            <a:r>
              <a:rPr kumimoji="1" lang="en-US" altLang="zh-CN" sz="3200" dirty="0">
                <a:solidFill>
                  <a:srgbClr val="00B050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c </a:t>
            </a:r>
            <a:r>
              <a:rPr kumimoji="1" lang="en-US" altLang="zh-CN" sz="3200" dirty="0" err="1">
                <a:solidFill>
                  <a:srgbClr val="00B050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này</a:t>
            </a:r>
            <a:r>
              <a:rPr kumimoji="1" lang="en-US" altLang="zh-CN" sz="3200" dirty="0">
                <a:solidFill>
                  <a:srgbClr val="00B050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kumimoji="1" lang="en-US" altLang="zh-CN" sz="3200" dirty="0" err="1">
                <a:solidFill>
                  <a:srgbClr val="00B050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em</a:t>
            </a:r>
            <a:r>
              <a:rPr kumimoji="1" lang="en-US" altLang="zh-CN" sz="3200" dirty="0">
                <a:solidFill>
                  <a:srgbClr val="00B050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1" lang="en-US" altLang="zh-CN" sz="3200" dirty="0" err="1">
                <a:solidFill>
                  <a:srgbClr val="00B050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sẽ</a:t>
            </a:r>
            <a:r>
              <a:rPr kumimoji="1" lang="en-US" altLang="zh-CN" sz="3200" dirty="0">
                <a:solidFill>
                  <a:srgbClr val="00B050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:</a:t>
            </a:r>
            <a:endParaRPr kumimoji="1" lang="zh-CN" altLang="en-US" sz="320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字魂105号-简雅黑" panose="00000500000000000000" pitchFamily="2" charset="-122"/>
              <a:cs typeface="Calibri" panose="020F0502020204030204" pitchFamily="34" charset="0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682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97CF0E1-5531-4613-9DB6-39F854F58303}"/>
              </a:ext>
            </a:extLst>
          </p:cNvPr>
          <p:cNvSpPr/>
          <p:nvPr/>
        </p:nvSpPr>
        <p:spPr>
          <a:xfrm>
            <a:off x="261004" y="199308"/>
            <a:ext cx="11737910" cy="6568751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23E8E9-A820-4BAC-BBE3-BC3B0867B4EC}"/>
              </a:ext>
            </a:extLst>
          </p:cNvPr>
          <p:cNvSpPr/>
          <p:nvPr/>
        </p:nvSpPr>
        <p:spPr>
          <a:xfrm>
            <a:off x="886609" y="1394597"/>
            <a:ext cx="11090787" cy="12353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cặp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thị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thiết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dành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16D179-5836-42A7-A739-33F5F1A4DE67}"/>
              </a:ext>
            </a:extLst>
          </p:cNvPr>
          <p:cNvSpPr/>
          <p:nvPr/>
        </p:nvSpPr>
        <p:spPr>
          <a:xfrm>
            <a:off x="1023254" y="3883575"/>
            <a:ext cx="10925948" cy="8862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DD441-57E5-4FAF-B601-BB6FCBD83032}"/>
              </a:ext>
            </a:extLst>
          </p:cNvPr>
          <p:cNvSpPr/>
          <p:nvPr/>
        </p:nvSpPr>
        <p:spPr>
          <a:xfrm>
            <a:off x="1051447" y="4811337"/>
            <a:ext cx="10925948" cy="8862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Hễ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ngoan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ngoãn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rất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vui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DA69CD-8955-4F80-8DD3-35786B46B089}"/>
              </a:ext>
            </a:extLst>
          </p:cNvPr>
          <p:cNvSpPr/>
          <p:nvPr/>
        </p:nvSpPr>
        <p:spPr>
          <a:xfrm>
            <a:off x="1051447" y="3352561"/>
            <a:ext cx="10925948" cy="8862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chăm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rất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vui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lòng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hào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572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58F591-F66D-4B19-AB0D-EB49E7E8473B}"/>
              </a:ext>
            </a:extLst>
          </p:cNvPr>
          <p:cNvSpPr/>
          <p:nvPr/>
        </p:nvSpPr>
        <p:spPr>
          <a:xfrm>
            <a:off x="239486" y="796463"/>
            <a:ext cx="11737910" cy="536933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380FD5D-3FDD-44C0-931C-3019D3A2277C}"/>
              </a:ext>
            </a:extLst>
          </p:cNvPr>
          <p:cNvSpPr/>
          <p:nvPr/>
        </p:nvSpPr>
        <p:spPr>
          <a:xfrm>
            <a:off x="550606" y="1072240"/>
            <a:ext cx="11090787" cy="571519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1. </a:t>
            </a:r>
            <a:r>
              <a:rPr lang="en-US" sz="40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sz="4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4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</a:t>
            </a:r>
            <a:r>
              <a:rPr lang="en-US" sz="4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4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4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4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8773A4-174B-4382-8232-BFCC056AC0E2}"/>
              </a:ext>
            </a:extLst>
          </p:cNvPr>
          <p:cNvCxnSpPr>
            <a:cxnSpLocks/>
          </p:cNvCxnSpPr>
          <p:nvPr/>
        </p:nvCxnSpPr>
        <p:spPr>
          <a:xfrm>
            <a:off x="3983211" y="1622977"/>
            <a:ext cx="14205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48E2CB-737C-4BBC-A9A4-386C42ADBE4D}"/>
              </a:ext>
            </a:extLst>
          </p:cNvPr>
          <p:cNvCxnSpPr>
            <a:cxnSpLocks/>
          </p:cNvCxnSpPr>
          <p:nvPr/>
        </p:nvCxnSpPr>
        <p:spPr>
          <a:xfrm>
            <a:off x="1911956" y="1621317"/>
            <a:ext cx="18708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E970360-54C9-4A0B-970B-A6875792CF6E}"/>
              </a:ext>
            </a:extLst>
          </p:cNvPr>
          <p:cNvCxnSpPr>
            <a:cxnSpLocks/>
          </p:cNvCxnSpPr>
          <p:nvPr/>
        </p:nvCxnSpPr>
        <p:spPr>
          <a:xfrm>
            <a:off x="7205807" y="1633702"/>
            <a:ext cx="18036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5F4C7B0-EF84-4878-8DE5-BF4BEBFF5AD6}"/>
              </a:ext>
            </a:extLst>
          </p:cNvPr>
          <p:cNvSpPr/>
          <p:nvPr/>
        </p:nvSpPr>
        <p:spPr>
          <a:xfrm>
            <a:off x="239486" y="2010793"/>
            <a:ext cx="11713028" cy="122008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đạp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sét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bố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nặn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tặng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An-mi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7E9E2D7-F716-4ACF-B26F-3B10D11D8618}"/>
              </a:ext>
            </a:extLst>
          </p:cNvPr>
          <p:cNvSpPr/>
          <p:nvPr/>
        </p:nvSpPr>
        <p:spPr>
          <a:xfrm>
            <a:off x="214604" y="3978556"/>
            <a:ext cx="11737910" cy="155344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Ở Sa Pa,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mùa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đông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khiến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cối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rụng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lá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súc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chết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rất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35159C9-97C8-4202-8691-0E8DA11951A7}"/>
              </a:ext>
            </a:extLst>
          </p:cNvPr>
          <p:cNvCxnSpPr/>
          <p:nvPr/>
        </p:nvCxnSpPr>
        <p:spPr>
          <a:xfrm flipH="1">
            <a:off x="11558265" y="2094794"/>
            <a:ext cx="83128" cy="46759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A4BB901A-11F7-499C-8209-CC067F000AAF}"/>
              </a:ext>
            </a:extLst>
          </p:cNvPr>
          <p:cNvSpPr/>
          <p:nvPr/>
        </p:nvSpPr>
        <p:spPr>
          <a:xfrm>
            <a:off x="813178" y="1934165"/>
            <a:ext cx="838977" cy="72266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B55BE55-A9E2-4A04-9C5D-B5205D87924B}"/>
              </a:ext>
            </a:extLst>
          </p:cNvPr>
          <p:cNvSpPr/>
          <p:nvPr/>
        </p:nvSpPr>
        <p:spPr>
          <a:xfrm>
            <a:off x="311009" y="2758468"/>
            <a:ext cx="644955" cy="72266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19597DB-1DDB-497D-8A7E-867EFF20BB7B}"/>
              </a:ext>
            </a:extLst>
          </p:cNvPr>
          <p:cNvCxnSpPr>
            <a:cxnSpLocks/>
          </p:cNvCxnSpPr>
          <p:nvPr/>
        </p:nvCxnSpPr>
        <p:spPr>
          <a:xfrm>
            <a:off x="1672937" y="2554756"/>
            <a:ext cx="972589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667B7A04-7907-454F-B6B5-8EB96EF49812}"/>
              </a:ext>
            </a:extLst>
          </p:cNvPr>
          <p:cNvSpPr/>
          <p:nvPr/>
        </p:nvSpPr>
        <p:spPr>
          <a:xfrm>
            <a:off x="5956933" y="2576256"/>
            <a:ext cx="994612" cy="4675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Vế</a:t>
            </a:r>
            <a:r>
              <a:rPr lang="en-US" sz="2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C73E4F1-7004-44C1-A6D8-BA815E7A69CD}"/>
              </a:ext>
            </a:extLst>
          </p:cNvPr>
          <p:cNvCxnSpPr>
            <a:cxnSpLocks/>
          </p:cNvCxnSpPr>
          <p:nvPr/>
        </p:nvCxnSpPr>
        <p:spPr>
          <a:xfrm>
            <a:off x="988756" y="3378429"/>
            <a:ext cx="8737135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4DF15B00-90E7-4BC4-94B2-A8F254EEB713}"/>
              </a:ext>
            </a:extLst>
          </p:cNvPr>
          <p:cNvSpPr/>
          <p:nvPr/>
        </p:nvSpPr>
        <p:spPr>
          <a:xfrm>
            <a:off x="5080817" y="3409601"/>
            <a:ext cx="994612" cy="4675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Vế</a:t>
            </a:r>
            <a:r>
              <a:rPr lang="en-US" sz="28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DDDB847-7164-4AA4-BEBB-B48D384EFBF7}"/>
              </a:ext>
            </a:extLst>
          </p:cNvPr>
          <p:cNvCxnSpPr/>
          <p:nvPr/>
        </p:nvCxnSpPr>
        <p:spPr>
          <a:xfrm flipH="1">
            <a:off x="10861449" y="4220508"/>
            <a:ext cx="83128" cy="46759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5A9C8CCF-12A5-4D70-A3FF-179DACD99F3F}"/>
              </a:ext>
            </a:extLst>
          </p:cNvPr>
          <p:cNvSpPr/>
          <p:nvPr/>
        </p:nvSpPr>
        <p:spPr>
          <a:xfrm>
            <a:off x="318011" y="4936377"/>
            <a:ext cx="714490" cy="72266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1D89C81-F291-43D9-8DC5-7975F4D7C1F5}"/>
              </a:ext>
            </a:extLst>
          </p:cNvPr>
          <p:cNvSpPr/>
          <p:nvPr/>
        </p:nvSpPr>
        <p:spPr>
          <a:xfrm>
            <a:off x="4352048" y="5548611"/>
            <a:ext cx="994612" cy="4675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Vế</a:t>
            </a:r>
            <a:r>
              <a:rPr lang="en-US" sz="28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5B08D6E-E030-461D-94FC-E5F3719F5D3D}"/>
              </a:ext>
            </a:extLst>
          </p:cNvPr>
          <p:cNvSpPr/>
          <p:nvPr/>
        </p:nvSpPr>
        <p:spPr>
          <a:xfrm>
            <a:off x="4988166" y="4030510"/>
            <a:ext cx="2000821" cy="77846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BBB7FAB-CBF6-47BD-B14A-F073A1EA1E22}"/>
              </a:ext>
            </a:extLst>
          </p:cNvPr>
          <p:cNvCxnSpPr>
            <a:cxnSpLocks/>
          </p:cNvCxnSpPr>
          <p:nvPr/>
        </p:nvCxnSpPr>
        <p:spPr>
          <a:xfrm>
            <a:off x="6988987" y="4696125"/>
            <a:ext cx="372404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0BD1A616-B688-4864-971D-744A25B00639}"/>
              </a:ext>
            </a:extLst>
          </p:cNvPr>
          <p:cNvSpPr/>
          <p:nvPr/>
        </p:nvSpPr>
        <p:spPr>
          <a:xfrm>
            <a:off x="8648151" y="4731863"/>
            <a:ext cx="994612" cy="4675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Vế</a:t>
            </a:r>
            <a:r>
              <a:rPr lang="en-US" sz="2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D47E5FB-F09D-4CE6-BB56-59068541C352}"/>
              </a:ext>
            </a:extLst>
          </p:cNvPr>
          <p:cNvCxnSpPr>
            <a:cxnSpLocks/>
          </p:cNvCxnSpPr>
          <p:nvPr/>
        </p:nvCxnSpPr>
        <p:spPr>
          <a:xfrm>
            <a:off x="1864482" y="5515263"/>
            <a:ext cx="5897527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68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22" grpId="0" animBg="1"/>
      <p:bldP spid="27" grpId="0" animBg="1"/>
      <p:bldP spid="28" grpId="0" animBg="1"/>
      <p:bldP spid="31" grpId="0"/>
      <p:bldP spid="35" grpId="0"/>
      <p:bldP spid="38" grpId="0" animBg="1"/>
      <p:bldP spid="44" grpId="0"/>
      <p:bldP spid="29" grpId="0" animBg="1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82F3C02-5450-46AD-935F-42AEE19D3AF9}"/>
              </a:ext>
            </a:extLst>
          </p:cNvPr>
          <p:cNvSpPr/>
          <p:nvPr/>
        </p:nvSpPr>
        <p:spPr>
          <a:xfrm>
            <a:off x="227045" y="874213"/>
            <a:ext cx="11737910" cy="5109571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C8F22D0-0F10-4445-84FE-41951FED4D45}"/>
              </a:ext>
            </a:extLst>
          </p:cNvPr>
          <p:cNvSpPr/>
          <p:nvPr/>
        </p:nvSpPr>
        <p:spPr>
          <a:xfrm>
            <a:off x="550606" y="894956"/>
            <a:ext cx="11090787" cy="1152053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2. 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Thêm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vế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chỗ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trống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chỉnh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EB7F23-8C8D-4EB1-B515-16CE3DB69C69}"/>
              </a:ext>
            </a:extLst>
          </p:cNvPr>
          <p:cNvCxnSpPr>
            <a:cxnSpLocks/>
          </p:cNvCxnSpPr>
          <p:nvPr/>
        </p:nvCxnSpPr>
        <p:spPr>
          <a:xfrm>
            <a:off x="1686790" y="1455789"/>
            <a:ext cx="9109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1FECBD-B719-47A8-BDF7-33693B89E73D}"/>
              </a:ext>
            </a:extLst>
          </p:cNvPr>
          <p:cNvCxnSpPr>
            <a:cxnSpLocks/>
          </p:cNvCxnSpPr>
          <p:nvPr/>
        </p:nvCxnSpPr>
        <p:spPr>
          <a:xfrm>
            <a:off x="5148588" y="1477634"/>
            <a:ext cx="102014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80715C1-E73E-4FDF-847C-44B4E9727E1A}"/>
              </a:ext>
            </a:extLst>
          </p:cNvPr>
          <p:cNvCxnSpPr>
            <a:cxnSpLocks/>
          </p:cNvCxnSpPr>
          <p:nvPr/>
        </p:nvCxnSpPr>
        <p:spPr>
          <a:xfrm>
            <a:off x="2717682" y="1466180"/>
            <a:ext cx="18127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636C15F-5C67-4D39-9C61-304064D7141A}"/>
              </a:ext>
            </a:extLst>
          </p:cNvPr>
          <p:cNvCxnSpPr>
            <a:cxnSpLocks/>
          </p:cNvCxnSpPr>
          <p:nvPr/>
        </p:nvCxnSpPr>
        <p:spPr>
          <a:xfrm>
            <a:off x="677529" y="1957517"/>
            <a:ext cx="40803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E9969C0-445F-497D-B434-BA2146C018D2}"/>
              </a:ext>
            </a:extLst>
          </p:cNvPr>
          <p:cNvSpPr/>
          <p:nvPr/>
        </p:nvSpPr>
        <p:spPr>
          <a:xfrm>
            <a:off x="755877" y="2167416"/>
            <a:ext cx="11090787" cy="7747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cố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gắng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rất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……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749B761-1088-4747-8BC9-1059121E456B}"/>
              </a:ext>
            </a:extLst>
          </p:cNvPr>
          <p:cNvSpPr/>
          <p:nvPr/>
        </p:nvSpPr>
        <p:spPr>
          <a:xfrm>
            <a:off x="755877" y="4405744"/>
            <a:ext cx="11090787" cy="115339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VD: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Dù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cố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gắng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rất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nhiều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600" b="1" i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nhưng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cuộc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sống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người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dân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quê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tôi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vẫn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đói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nghèo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vì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lũ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lụt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1EF52AA-ABA6-4518-B8A8-1676031C7D1B}"/>
              </a:ext>
            </a:extLst>
          </p:cNvPr>
          <p:cNvSpPr/>
          <p:nvPr/>
        </p:nvSpPr>
        <p:spPr>
          <a:xfrm>
            <a:off x="550605" y="3215071"/>
            <a:ext cx="11090787" cy="7747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36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Cần</a:t>
            </a:r>
            <a:r>
              <a:rPr lang="en-US" sz="3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thêm</a:t>
            </a:r>
            <a:r>
              <a:rPr lang="en-US" sz="3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quan</a:t>
            </a:r>
            <a:r>
              <a:rPr lang="en-US" sz="3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hệ</a:t>
            </a:r>
            <a:r>
              <a:rPr lang="en-US" sz="3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từ</a:t>
            </a:r>
            <a:r>
              <a:rPr lang="en-US" sz="3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600" i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“</a:t>
            </a:r>
            <a:r>
              <a:rPr lang="en-US" sz="3600" i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nhưng</a:t>
            </a:r>
            <a:r>
              <a:rPr lang="en-US" sz="3600" i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”</a:t>
            </a:r>
            <a:r>
              <a:rPr lang="en-US" sz="3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và</a:t>
            </a:r>
            <a:r>
              <a:rPr lang="en-US" sz="3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thêm</a:t>
            </a:r>
            <a:r>
              <a:rPr lang="en-US" sz="3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600" i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vế</a:t>
            </a:r>
            <a:r>
              <a:rPr lang="en-US" sz="3600" i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2</a:t>
            </a:r>
            <a:r>
              <a:rPr lang="en-US" sz="3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của</a:t>
            </a:r>
            <a:r>
              <a:rPr lang="en-US" sz="3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câu</a:t>
            </a:r>
            <a:r>
              <a:rPr lang="en-US" sz="3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  <a:endParaRPr lang="en-US" sz="36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Action Button: Go Home 2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562B7CE-AE34-4880-A292-A59983E68545}"/>
              </a:ext>
            </a:extLst>
          </p:cNvPr>
          <p:cNvSpPr/>
          <p:nvPr/>
        </p:nvSpPr>
        <p:spPr>
          <a:xfrm>
            <a:off x="11569959" y="6298163"/>
            <a:ext cx="622041" cy="55983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0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 animBg="1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82F3C02-5450-46AD-935F-42AEE19D3AF9}"/>
              </a:ext>
            </a:extLst>
          </p:cNvPr>
          <p:cNvSpPr/>
          <p:nvPr/>
        </p:nvSpPr>
        <p:spPr>
          <a:xfrm>
            <a:off x="227045" y="853473"/>
            <a:ext cx="11737910" cy="5109571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E9969C0-445F-497D-B434-BA2146C018D2}"/>
              </a:ext>
            </a:extLst>
          </p:cNvPr>
          <p:cNvSpPr/>
          <p:nvPr/>
        </p:nvSpPr>
        <p:spPr>
          <a:xfrm>
            <a:off x="755877" y="2167415"/>
            <a:ext cx="11090787" cy="104765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Ngày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Tết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thiếu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……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còn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được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mọi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người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tặng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749B761-1088-4747-8BC9-1059121E456B}"/>
              </a:ext>
            </a:extLst>
          </p:cNvPr>
          <p:cNvSpPr/>
          <p:nvPr/>
        </p:nvSpPr>
        <p:spPr>
          <a:xfrm>
            <a:off x="755876" y="4720995"/>
            <a:ext cx="11090787" cy="1047653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VD: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Ngày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Tết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thiếu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nhi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không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những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được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vui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chơi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thỏa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thích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mà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em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còn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được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mọi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người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tặng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quà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1EF52AA-ABA6-4518-B8A8-1676031C7D1B}"/>
              </a:ext>
            </a:extLst>
          </p:cNvPr>
          <p:cNvSpPr/>
          <p:nvPr/>
        </p:nvSpPr>
        <p:spPr>
          <a:xfrm>
            <a:off x="755876" y="3423040"/>
            <a:ext cx="11209079" cy="104765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Cần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thêm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quan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hệ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“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không</a:t>
            </a:r>
            <a:r>
              <a:rPr kumimoji="0" lang="en-US" sz="3600" b="0" i="1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0" lang="en-US" sz="3600" b="0" i="1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những</a:t>
            </a:r>
            <a:r>
              <a:rPr kumimoji="0" lang="en-US" sz="3600" b="0" i="1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”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0" lang="en-US" sz="3600" b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và</a:t>
            </a:r>
            <a:r>
              <a:rPr kumimoji="0" lang="en-US" sz="3600" b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0" lang="en-US" sz="3600" b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thêm</a:t>
            </a:r>
            <a:r>
              <a:rPr kumimoji="0" lang="en-US" sz="3600" b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0" lang="en-US" sz="3600" b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vế</a:t>
            </a:r>
            <a:r>
              <a:rPr kumimoji="0" lang="en-US" sz="3600" b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 1 </a:t>
            </a:r>
            <a:r>
              <a:rPr kumimoji="0" lang="en-US" sz="3600" b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của</a:t>
            </a:r>
            <a:r>
              <a:rPr kumimoji="0" lang="en-US" sz="3600" b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0" lang="en-US" sz="3600" b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câu</a:t>
            </a:r>
            <a:r>
              <a:rPr kumimoji="0" lang="en-US" sz="3600" b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Action Button: Go Home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D8EE279-ADBB-4ABB-A22A-18E5CA14BAE3}"/>
              </a:ext>
            </a:extLst>
          </p:cNvPr>
          <p:cNvSpPr/>
          <p:nvPr/>
        </p:nvSpPr>
        <p:spPr>
          <a:xfrm>
            <a:off x="11569959" y="6298163"/>
            <a:ext cx="622041" cy="55983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97A174A-B0CE-4151-B33E-4FBEDB6BA98F}"/>
              </a:ext>
            </a:extLst>
          </p:cNvPr>
          <p:cNvSpPr/>
          <p:nvPr/>
        </p:nvSpPr>
        <p:spPr>
          <a:xfrm>
            <a:off x="550606" y="894956"/>
            <a:ext cx="11090787" cy="1152053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2. 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Thêm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vế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chỗ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trống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chỉnh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6678F9-DC7B-4436-9D31-8BB7623BC5B5}"/>
              </a:ext>
            </a:extLst>
          </p:cNvPr>
          <p:cNvCxnSpPr>
            <a:cxnSpLocks/>
          </p:cNvCxnSpPr>
          <p:nvPr/>
        </p:nvCxnSpPr>
        <p:spPr>
          <a:xfrm>
            <a:off x="1686790" y="1455789"/>
            <a:ext cx="9109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4F822-DBCC-415C-8108-1D6F3D6D84DC}"/>
              </a:ext>
            </a:extLst>
          </p:cNvPr>
          <p:cNvCxnSpPr>
            <a:cxnSpLocks/>
          </p:cNvCxnSpPr>
          <p:nvPr/>
        </p:nvCxnSpPr>
        <p:spPr>
          <a:xfrm>
            <a:off x="5148588" y="1477634"/>
            <a:ext cx="102014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A542264-1FEE-4199-9B34-CD0BA5647A14}"/>
              </a:ext>
            </a:extLst>
          </p:cNvPr>
          <p:cNvCxnSpPr>
            <a:cxnSpLocks/>
          </p:cNvCxnSpPr>
          <p:nvPr/>
        </p:nvCxnSpPr>
        <p:spPr>
          <a:xfrm>
            <a:off x="2717682" y="1466180"/>
            <a:ext cx="18127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EEE99F3-9743-4079-8CF3-BCD9AF0D9A0A}"/>
              </a:ext>
            </a:extLst>
          </p:cNvPr>
          <p:cNvCxnSpPr>
            <a:cxnSpLocks/>
          </p:cNvCxnSpPr>
          <p:nvPr/>
        </p:nvCxnSpPr>
        <p:spPr>
          <a:xfrm>
            <a:off x="677529" y="1957517"/>
            <a:ext cx="40803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77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F436A1-12AC-44E8-9004-B4A495323C65}"/>
              </a:ext>
            </a:extLst>
          </p:cNvPr>
          <p:cNvSpPr/>
          <p:nvPr/>
        </p:nvSpPr>
        <p:spPr>
          <a:xfrm>
            <a:off x="227045" y="1040469"/>
            <a:ext cx="11737910" cy="5692840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EB4E9B4-38E3-487A-87D1-70F4009E334C}"/>
              </a:ext>
            </a:extLst>
          </p:cNvPr>
          <p:cNvSpPr/>
          <p:nvPr/>
        </p:nvSpPr>
        <p:spPr>
          <a:xfrm>
            <a:off x="238546" y="1043336"/>
            <a:ext cx="11090787" cy="77638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3. 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Xác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chủ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6695BF-C61B-47F8-BF14-33FF069BB0E2}"/>
              </a:ext>
            </a:extLst>
          </p:cNvPr>
          <p:cNvCxnSpPr/>
          <p:nvPr/>
        </p:nvCxnSpPr>
        <p:spPr>
          <a:xfrm>
            <a:off x="1350485" y="1663855"/>
            <a:ext cx="13923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5CA925-6E1B-496A-8E06-EBD7859803B3}"/>
              </a:ext>
            </a:extLst>
          </p:cNvPr>
          <p:cNvCxnSpPr>
            <a:cxnSpLocks/>
          </p:cNvCxnSpPr>
          <p:nvPr/>
        </p:nvCxnSpPr>
        <p:spPr>
          <a:xfrm>
            <a:off x="2898731" y="1670146"/>
            <a:ext cx="134042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1DEE807-EFAA-45B2-9DD4-DED833F9BEE3}"/>
              </a:ext>
            </a:extLst>
          </p:cNvPr>
          <p:cNvCxnSpPr/>
          <p:nvPr/>
        </p:nvCxnSpPr>
        <p:spPr>
          <a:xfrm>
            <a:off x="4415804" y="1670146"/>
            <a:ext cx="98713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80AC853-7FD8-4E04-8BEE-87A978EF8AB5}"/>
              </a:ext>
            </a:extLst>
          </p:cNvPr>
          <p:cNvSpPr/>
          <p:nvPr/>
        </p:nvSpPr>
        <p:spPr>
          <a:xfrm>
            <a:off x="238546" y="1814377"/>
            <a:ext cx="11714908" cy="7747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Mặc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rét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buốt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vẫn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dậy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sớm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35A0A9-25ED-481F-9A47-12CB4AF6DF3A}"/>
              </a:ext>
            </a:extLst>
          </p:cNvPr>
          <p:cNvCxnSpPr/>
          <p:nvPr/>
        </p:nvCxnSpPr>
        <p:spPr>
          <a:xfrm flipH="1">
            <a:off x="4692393" y="2005853"/>
            <a:ext cx="83128" cy="46759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097B5B-1317-412F-B8C6-E9BF13BC6C49}"/>
              </a:ext>
            </a:extLst>
          </p:cNvPr>
          <p:cNvCxnSpPr>
            <a:cxnSpLocks/>
          </p:cNvCxnSpPr>
          <p:nvPr/>
        </p:nvCxnSpPr>
        <p:spPr>
          <a:xfrm>
            <a:off x="2337946" y="2440645"/>
            <a:ext cx="66500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56D9409-60DF-4EC6-AA3C-E10A7BDA2422}"/>
              </a:ext>
            </a:extLst>
          </p:cNvPr>
          <p:cNvSpPr/>
          <p:nvPr/>
        </p:nvSpPr>
        <p:spPr>
          <a:xfrm>
            <a:off x="2160442" y="2473444"/>
            <a:ext cx="994612" cy="4675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CN1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CB6E21F-5F18-4990-989B-91C626C8F3EB}"/>
              </a:ext>
            </a:extLst>
          </p:cNvPr>
          <p:cNvCxnSpPr>
            <a:cxnSpLocks/>
          </p:cNvCxnSpPr>
          <p:nvPr/>
        </p:nvCxnSpPr>
        <p:spPr>
          <a:xfrm>
            <a:off x="3144663" y="2440645"/>
            <a:ext cx="1381991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952D0280-35F2-4B5B-BD09-7C3CE6198872}"/>
              </a:ext>
            </a:extLst>
          </p:cNvPr>
          <p:cNvSpPr/>
          <p:nvPr/>
        </p:nvSpPr>
        <p:spPr>
          <a:xfrm>
            <a:off x="3390920" y="2485619"/>
            <a:ext cx="994612" cy="4675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VN1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0F7B82B-8066-4378-A91B-CED4869C540D}"/>
              </a:ext>
            </a:extLst>
          </p:cNvPr>
          <p:cNvCxnSpPr>
            <a:cxnSpLocks/>
          </p:cNvCxnSpPr>
          <p:nvPr/>
        </p:nvCxnSpPr>
        <p:spPr>
          <a:xfrm>
            <a:off x="6138033" y="2448843"/>
            <a:ext cx="515423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EA8A0DBB-1909-4DF1-BFD6-9BA58E763CBA}"/>
              </a:ext>
            </a:extLst>
          </p:cNvPr>
          <p:cNvSpPr/>
          <p:nvPr/>
        </p:nvSpPr>
        <p:spPr>
          <a:xfrm>
            <a:off x="5905230" y="2484993"/>
            <a:ext cx="994612" cy="4675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CN2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071D8E9-807C-429A-A367-ACBDAFD8DC5D}"/>
              </a:ext>
            </a:extLst>
          </p:cNvPr>
          <p:cNvCxnSpPr>
            <a:cxnSpLocks/>
          </p:cNvCxnSpPr>
          <p:nvPr/>
        </p:nvCxnSpPr>
        <p:spPr>
          <a:xfrm>
            <a:off x="6745568" y="2424650"/>
            <a:ext cx="4368177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FE526A37-92FC-4BC2-BC9E-36DA27B9A99B}"/>
              </a:ext>
            </a:extLst>
          </p:cNvPr>
          <p:cNvSpPr/>
          <p:nvPr/>
        </p:nvSpPr>
        <p:spPr>
          <a:xfrm>
            <a:off x="8432351" y="2472725"/>
            <a:ext cx="994612" cy="4675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VN2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D10BCD0-46C5-48CC-A678-9329643846C5}"/>
              </a:ext>
            </a:extLst>
          </p:cNvPr>
          <p:cNvSpPr/>
          <p:nvPr/>
        </p:nvSpPr>
        <p:spPr>
          <a:xfrm>
            <a:off x="238546" y="2913248"/>
            <a:ext cx="11726409" cy="1450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Chẳng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hải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âu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nông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hải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âu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nhỏ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86CB0D4-F0E7-431E-952E-384A4F5A6F5B}"/>
              </a:ext>
            </a:extLst>
          </p:cNvPr>
          <p:cNvCxnSpPr/>
          <p:nvPr/>
        </p:nvCxnSpPr>
        <p:spPr>
          <a:xfrm flipH="1">
            <a:off x="9822039" y="3096462"/>
            <a:ext cx="83128" cy="46759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89F316-24F3-4308-A070-957C8F34CC4E}"/>
              </a:ext>
            </a:extLst>
          </p:cNvPr>
          <p:cNvCxnSpPr>
            <a:cxnSpLocks/>
          </p:cNvCxnSpPr>
          <p:nvPr/>
        </p:nvCxnSpPr>
        <p:spPr>
          <a:xfrm>
            <a:off x="3479249" y="3556611"/>
            <a:ext cx="104740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93634143-BF75-4E9A-9C32-67D51C522840}"/>
              </a:ext>
            </a:extLst>
          </p:cNvPr>
          <p:cNvSpPr/>
          <p:nvPr/>
        </p:nvSpPr>
        <p:spPr>
          <a:xfrm>
            <a:off x="3479249" y="3587784"/>
            <a:ext cx="994612" cy="4675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CN1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A995B1E-F2C4-4AF0-9613-62D49A859334}"/>
              </a:ext>
            </a:extLst>
          </p:cNvPr>
          <p:cNvCxnSpPr>
            <a:cxnSpLocks/>
          </p:cNvCxnSpPr>
          <p:nvPr/>
        </p:nvCxnSpPr>
        <p:spPr>
          <a:xfrm>
            <a:off x="4664361" y="3548967"/>
            <a:ext cx="5051139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7EE7CE44-18F6-4B13-9CEF-CE9F0BC6EE49}"/>
              </a:ext>
            </a:extLst>
          </p:cNvPr>
          <p:cNvSpPr/>
          <p:nvPr/>
        </p:nvSpPr>
        <p:spPr>
          <a:xfrm>
            <a:off x="6500427" y="3587783"/>
            <a:ext cx="994612" cy="4675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VN1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1D351AF-079C-42F8-947F-88554FDCA8E5}"/>
              </a:ext>
            </a:extLst>
          </p:cNvPr>
          <p:cNvCxnSpPr>
            <a:cxnSpLocks/>
          </p:cNvCxnSpPr>
          <p:nvPr/>
        </p:nvCxnSpPr>
        <p:spPr>
          <a:xfrm>
            <a:off x="10598975" y="3551633"/>
            <a:ext cx="114666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2BBD9E21-5616-48D8-9427-8DEC48477AF7}"/>
              </a:ext>
            </a:extLst>
          </p:cNvPr>
          <p:cNvSpPr/>
          <p:nvPr/>
        </p:nvSpPr>
        <p:spPr>
          <a:xfrm>
            <a:off x="10667511" y="3587783"/>
            <a:ext cx="994612" cy="4675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CN2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82C50D-1F1B-461E-B683-4EB4DE91E61B}"/>
              </a:ext>
            </a:extLst>
          </p:cNvPr>
          <p:cNvCxnSpPr>
            <a:cxnSpLocks/>
          </p:cNvCxnSpPr>
          <p:nvPr/>
        </p:nvCxnSpPr>
        <p:spPr>
          <a:xfrm>
            <a:off x="363119" y="4396058"/>
            <a:ext cx="5542111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4C37BFB7-EA6C-4E18-B295-6416F362D05A}"/>
              </a:ext>
            </a:extLst>
          </p:cNvPr>
          <p:cNvSpPr/>
          <p:nvPr/>
        </p:nvSpPr>
        <p:spPr>
          <a:xfrm>
            <a:off x="2480813" y="4423351"/>
            <a:ext cx="994612" cy="4675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VN2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40AF794-3960-4D4F-A1AC-DB85616975C3}"/>
              </a:ext>
            </a:extLst>
          </p:cNvPr>
          <p:cNvSpPr/>
          <p:nvPr/>
        </p:nvSpPr>
        <p:spPr>
          <a:xfrm>
            <a:off x="227045" y="4800486"/>
            <a:ext cx="11714908" cy="153796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dân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càng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nâng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môi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cải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thiện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rõ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rệt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17523BB-5DA2-47D9-B0A3-F4C421EE6C1B}"/>
              </a:ext>
            </a:extLst>
          </p:cNvPr>
          <p:cNvCxnSpPr/>
          <p:nvPr/>
        </p:nvCxnSpPr>
        <p:spPr>
          <a:xfrm flipH="1">
            <a:off x="10101539" y="5039590"/>
            <a:ext cx="83128" cy="46759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B0A340D-2D75-4CFE-8C7C-5ECA03452F58}"/>
              </a:ext>
            </a:extLst>
          </p:cNvPr>
          <p:cNvCxnSpPr>
            <a:cxnSpLocks/>
          </p:cNvCxnSpPr>
          <p:nvPr/>
        </p:nvCxnSpPr>
        <p:spPr>
          <a:xfrm>
            <a:off x="1262521" y="5498838"/>
            <a:ext cx="396410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27F30466-3F0A-44EA-A494-8C8805870BAA}"/>
              </a:ext>
            </a:extLst>
          </p:cNvPr>
          <p:cNvSpPr/>
          <p:nvPr/>
        </p:nvSpPr>
        <p:spPr>
          <a:xfrm>
            <a:off x="2747268" y="5516754"/>
            <a:ext cx="994612" cy="4675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CN1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A8638C6-9A8F-466F-A84F-BD2D9AA0BD01}"/>
              </a:ext>
            </a:extLst>
          </p:cNvPr>
          <p:cNvCxnSpPr>
            <a:cxnSpLocks/>
          </p:cNvCxnSpPr>
          <p:nvPr/>
        </p:nvCxnSpPr>
        <p:spPr>
          <a:xfrm>
            <a:off x="5350985" y="5498838"/>
            <a:ext cx="464507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2EAB4BFE-0373-426E-8BD9-A229FB55326F}"/>
              </a:ext>
            </a:extLst>
          </p:cNvPr>
          <p:cNvSpPr/>
          <p:nvPr/>
        </p:nvSpPr>
        <p:spPr>
          <a:xfrm>
            <a:off x="7239006" y="5527263"/>
            <a:ext cx="994612" cy="4675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VN1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84CC3D5-CFA3-4541-9677-54EA4284CDB9}"/>
              </a:ext>
            </a:extLst>
          </p:cNvPr>
          <p:cNvCxnSpPr>
            <a:cxnSpLocks/>
          </p:cNvCxnSpPr>
          <p:nvPr/>
        </p:nvCxnSpPr>
        <p:spPr>
          <a:xfrm>
            <a:off x="398590" y="6315752"/>
            <a:ext cx="2082223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3553C26E-8BC9-48B3-A65F-4247F9BB5117}"/>
              </a:ext>
            </a:extLst>
          </p:cNvPr>
          <p:cNvSpPr/>
          <p:nvPr/>
        </p:nvSpPr>
        <p:spPr>
          <a:xfrm>
            <a:off x="942395" y="6353789"/>
            <a:ext cx="994612" cy="4675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CN2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DF28B64-3523-4B44-B4DB-12A67D7E37F8}"/>
              </a:ext>
            </a:extLst>
          </p:cNvPr>
          <p:cNvCxnSpPr>
            <a:cxnSpLocks/>
          </p:cNvCxnSpPr>
          <p:nvPr/>
        </p:nvCxnSpPr>
        <p:spPr>
          <a:xfrm>
            <a:off x="2632893" y="6315752"/>
            <a:ext cx="3736734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931E14AB-1C18-4E6D-83C9-131F3BDE9A87}"/>
              </a:ext>
            </a:extLst>
          </p:cNvPr>
          <p:cNvSpPr/>
          <p:nvPr/>
        </p:nvSpPr>
        <p:spPr>
          <a:xfrm>
            <a:off x="4126056" y="6344177"/>
            <a:ext cx="994612" cy="4675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VN2</a:t>
            </a:r>
          </a:p>
        </p:txBody>
      </p:sp>
    </p:spTree>
    <p:extLst>
      <p:ext uri="{BB962C8B-B14F-4D97-AF65-F5344CB8AC3E}">
        <p14:creationId xmlns:p14="http://schemas.microsoft.com/office/powerpoint/2010/main" val="356680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18" grpId="0"/>
      <p:bldP spid="21" grpId="0"/>
      <p:bldP spid="24" grpId="0"/>
      <p:bldP spid="27" grpId="0"/>
      <p:bldP spid="19" grpId="0" animBg="1"/>
      <p:bldP spid="28" grpId="0"/>
      <p:bldP spid="30" grpId="0"/>
      <p:bldP spid="32" grpId="0"/>
      <p:bldP spid="34" grpId="0"/>
      <p:bldP spid="35" grpId="0" animBg="1"/>
      <p:bldP spid="38" grpId="0"/>
      <p:bldP spid="40" grpId="0"/>
      <p:bldP spid="42" grpId="0"/>
      <p:bldP spid="4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413</Words>
  <Application>Microsoft Office PowerPoint</Application>
  <PresentationFormat>Widescreen</PresentationFormat>
  <Paragraphs>39</Paragraphs>
  <Slides>6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UTM Beautiful Caps</vt:lpstr>
      <vt:lpstr>Arial</vt:lpstr>
      <vt:lpstr>字魂105号-简雅黑</vt:lpstr>
      <vt:lpstr>Calibri Light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Phương Phan</dc:creator>
  <cp:lastModifiedBy>Windows 10</cp:lastModifiedBy>
  <cp:revision>20</cp:revision>
  <dcterms:created xsi:type="dcterms:W3CDTF">2022-01-11T14:24:49Z</dcterms:created>
  <dcterms:modified xsi:type="dcterms:W3CDTF">2023-02-27T04:35:34Z</dcterms:modified>
</cp:coreProperties>
</file>