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</p:sldMasterIdLst>
  <p:notesMasterIdLst>
    <p:notesMasterId r:id="rId11"/>
  </p:notesMasterIdLst>
  <p:sldIdLst>
    <p:sldId id="389" r:id="rId4"/>
    <p:sldId id="391" r:id="rId5"/>
    <p:sldId id="373" r:id="rId6"/>
    <p:sldId id="394" r:id="rId7"/>
    <p:sldId id="392" r:id="rId8"/>
    <p:sldId id="393" r:id="rId9"/>
    <p:sldId id="296" r:id="rId10"/>
  </p:sldIdLst>
  <p:sldSz cx="12192000" cy="6858000"/>
  <p:notesSz cx="6735763" cy="9869488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FF"/>
    <a:srgbClr val="333300"/>
    <a:srgbClr val="00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6D0DA-2272-4056-B082-25EE51D3FE0C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961C4-6926-46A6-825E-4983F9C7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3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144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187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61C4-6926-46A6-825E-4983F9C79A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07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2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: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gạo</a:t>
            </a:r>
            <a:r>
              <a:rPr lang="en-US" dirty="0"/>
              <a:t> </a:t>
            </a:r>
            <a:r>
              <a:rPr lang="en-US" dirty="0" err="1"/>
              <a:t>làng</a:t>
            </a:r>
            <a:r>
              <a:rPr lang="en-US" dirty="0"/>
              <a:t> ta,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xây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61C4-6926-46A6-825E-4983F9C79A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1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5046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995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>
              <a:defRPr/>
            </a:pPr>
            <a:fld id="{AE20F465-527A-49DB-93B4-AD046F592A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0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FF793-D017-44A0-9F94-909E39B85A7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1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8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80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20377-08FE-4819-82E9-3283327E777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5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5002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548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59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6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10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3475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70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318"/>
            <a:ext cx="114808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82" y="666750"/>
            <a:ext cx="5722988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154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154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91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79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87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40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23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3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26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2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>
              <a:defRPr/>
            </a:pPr>
            <a:fld id="{B23128A7-346A-4F23-9BD1-CEC20161027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11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5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354"/>
            <a:ext cx="78232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469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35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4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5017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688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>
              <a:defRPr/>
            </a:pPr>
            <a:fld id="{AE20F465-527A-49DB-93B4-AD046F592A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20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>
              <a:defRPr/>
            </a:pPr>
            <a:fld id="{B23128A7-346A-4F23-9BD1-CEC20161027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83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F034A-A530-4BEC-9B8B-1CDA31A36F0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7396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34C66-0128-4B63-A426-C685864C797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01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314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314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>
              <a:defRPr/>
            </a:pPr>
            <a:fld id="{8DD81944-44F3-4541-9AEE-6396804530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2007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9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448ED-1A47-43D4-A196-370F5C2B4404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70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62CD0-7A4A-4B6E-B2BA-9D250451DE5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3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F034A-A530-4BEC-9B8B-1CDA31A36F0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11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4476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39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3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EEC5B-CFDF-4FF1-B2DD-AC502ABAAD1F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81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8A29E-CA3A-4CD1-8133-35D5ABDAA15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4086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FF793-D017-44A0-9F94-909E39B85A79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41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20377-08FE-4819-82E9-3283327E777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34C66-0128-4B63-A426-C685864C797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2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322"/>
            <a:ext cx="114808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82" y="666750"/>
            <a:ext cx="5722988" cy="63976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59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59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>
              <a:defRPr/>
            </a:pPr>
            <a:fld id="{8DD81944-44F3-4541-9AEE-6396804530BD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2036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8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448ED-1A47-43D4-A196-370F5C2B4404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5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62CD0-7A4A-4B6E-B2BA-9D250451DE5A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5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67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3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26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EEC5B-CFDF-4FF1-B2DD-AC502ABAAD1F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3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5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8A29E-CA3A-4CD1-8133-35D5ABDAA156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363"/>
            <a:ext cx="7823200" cy="768351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87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145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8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562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145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854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5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101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7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2023/8/1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118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101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810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7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117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7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277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 smtClean="0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117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826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9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101602" y="30167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101602" y="30167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80" name="Rectangle 9"/>
          <p:cNvSpPr>
            <a:spLocks noChangeArrowheads="1"/>
          </p:cNvSpPr>
          <p:nvPr/>
        </p:nvSpPr>
        <p:spPr bwMode="auto">
          <a:xfrm>
            <a:off x="101602" y="30167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81" name="Rectangle 12"/>
          <p:cNvSpPr>
            <a:spLocks noChangeArrowheads="1"/>
          </p:cNvSpPr>
          <p:nvPr/>
        </p:nvSpPr>
        <p:spPr bwMode="auto">
          <a:xfrm>
            <a:off x="101602" y="30167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82" name="Rectangle 15"/>
          <p:cNvSpPr>
            <a:spLocks noChangeArrowheads="1"/>
          </p:cNvSpPr>
          <p:nvPr/>
        </p:nvSpPr>
        <p:spPr bwMode="auto">
          <a:xfrm>
            <a:off x="101602" y="30167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183" name="Rectangle 28"/>
          <p:cNvSpPr>
            <a:spLocks noChangeArrowheads="1"/>
          </p:cNvSpPr>
          <p:nvPr/>
        </p:nvSpPr>
        <p:spPr bwMode="auto">
          <a:xfrm>
            <a:off x="101602" y="30167"/>
            <a:ext cx="246280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893233" y="6440488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50185" name="WordArt 21"/>
          <p:cNvSpPr>
            <a:spLocks noChangeArrowheads="1" noChangeShapeType="1" noTextEdit="1"/>
          </p:cNvSpPr>
          <p:nvPr/>
        </p:nvSpPr>
        <p:spPr bwMode="auto">
          <a:xfrm>
            <a:off x="7112027" y="1295400"/>
            <a:ext cx="44831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0186" name="TextBox 23"/>
          <p:cNvSpPr txBox="1">
            <a:spLocks noChangeArrowheads="1"/>
          </p:cNvSpPr>
          <p:nvPr/>
        </p:nvSpPr>
        <p:spPr bwMode="auto">
          <a:xfrm>
            <a:off x="4095804" y="1651431"/>
            <a:ext cx="4838700" cy="86177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800" b="1" u="sng" dirty="0" err="1">
                <a:solidFill>
                  <a:srgbClr val="3333FF"/>
                </a:solidFill>
                <a:latin typeface="Aaril"/>
                <a:cs typeface="Times New Roman" pitchFamily="18" charset="0"/>
              </a:rPr>
              <a:t>Tiếng</a:t>
            </a:r>
            <a:r>
              <a:rPr lang="en-US" sz="4800" b="1" u="sng" dirty="0">
                <a:solidFill>
                  <a:srgbClr val="3333FF"/>
                </a:solidFill>
                <a:latin typeface="Aaril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3333FF"/>
                </a:solidFill>
                <a:latin typeface="Aaril"/>
                <a:cs typeface="Times New Roman" pitchFamily="18" charset="0"/>
              </a:rPr>
              <a:t>Việt</a:t>
            </a:r>
            <a:r>
              <a:rPr lang="en-US" sz="4800" b="1" u="sng" dirty="0">
                <a:solidFill>
                  <a:srgbClr val="3333FF"/>
                </a:solidFill>
                <a:latin typeface="Aaril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99272" y="3033416"/>
            <a:ext cx="6128601" cy="1754326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vi-VN" sz="5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 học kì 1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9267" y="160929"/>
            <a:ext cx="8899985" cy="834359"/>
          </a:xfrm>
          <a:prstGeom prst="rect">
            <a:avLst/>
          </a:prstGeom>
          <a:solidFill>
            <a:schemeClr val="bg1"/>
          </a:solidFill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aril"/>
                <a:cs typeface="Arial" pitchFamily="34" charset="0"/>
              </a:rPr>
              <a:t>TRƯỜNG TIỂU </a:t>
            </a:r>
            <a:r>
              <a:rPr lang="en-US" sz="5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aril"/>
                <a:cs typeface="Arial" pitchFamily="34" charset="0"/>
              </a:rPr>
              <a:t>HỌC </a:t>
            </a:r>
            <a:r>
              <a:rPr lang="en-US" sz="54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aril"/>
                <a:cs typeface="Arial" pitchFamily="34" charset="0"/>
              </a:rPr>
              <a:t>NGỌC LÂM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0192" name="AutoShape 2" descr="Vẽ tranh an toàn giao thông đơn giản và ý nghĩa nhất"/>
          <p:cNvSpPr>
            <a:spLocks noChangeAspect="1" noChangeArrowheads="1"/>
          </p:cNvSpPr>
          <p:nvPr/>
        </p:nvSpPr>
        <p:spPr bwMode="auto">
          <a:xfrm>
            <a:off x="207433" y="-144461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50194" name="AutoShape 2" descr="BÁC HỒ VỚI THIẾU NHI - KHU DI TÍCH KIM LIÊN"/>
          <p:cNvSpPr>
            <a:spLocks noChangeAspect="1" noChangeArrowheads="1"/>
          </p:cNvSpPr>
          <p:nvPr/>
        </p:nvSpPr>
        <p:spPr bwMode="auto">
          <a:xfrm>
            <a:off x="410633" y="7939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50195" name="AutoShape 5" descr="Xúc động với chùm hình ảnh Bác Hồ với thiếu nhi đẹp nhất"/>
          <p:cNvSpPr>
            <a:spLocks noChangeAspect="1" noChangeArrowheads="1"/>
          </p:cNvSpPr>
          <p:nvPr/>
        </p:nvSpPr>
        <p:spPr bwMode="auto">
          <a:xfrm>
            <a:off x="613833" y="160339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50196" name="AutoShape 9" descr="Hình ảnh màu hiếm về Chủ tịch Hồ Chí Minh (Phần 2)"/>
          <p:cNvSpPr>
            <a:spLocks noChangeAspect="1" noChangeArrowheads="1"/>
          </p:cNvSpPr>
          <p:nvPr/>
        </p:nvSpPr>
        <p:spPr bwMode="auto">
          <a:xfrm>
            <a:off x="817033" y="312739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" name="AutoShape 2" descr="Đọc truyện Trạng Quỳnh mang lại ý nghĩa cuộc sống"/>
          <p:cNvSpPr>
            <a:spLocks noChangeAspect="1" noChangeArrowheads="1"/>
          </p:cNvSpPr>
          <p:nvPr/>
        </p:nvSpPr>
        <p:spPr bwMode="auto">
          <a:xfrm>
            <a:off x="1020233" y="46572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4" name="Picture 9" descr="003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937" y="1461090"/>
            <a:ext cx="2439063" cy="127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2" y="4496386"/>
            <a:ext cx="2767181" cy="231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id="{374EF133-D51B-467E-A006-71789801CD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30769"/>
            <a:ext cx="2639347" cy="2478088"/>
          </a:xfrm>
          <a:prstGeom prst="rect">
            <a:avLst/>
          </a:prstGeom>
        </p:spPr>
      </p:pic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17463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AutoShape 2" descr="Top 5 rừng nguyên sinh mang vẻ đẹp “ủy mị” ở Việt Nam | Edu2Review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07433" y="1269534"/>
          <a:ext cx="1775325" cy="1646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Bitmap Image" r:id="rId6" imgW="1238423" imgH="1238423" progId="PBrush">
                  <p:embed/>
                </p:oleObj>
              </mc:Choice>
              <mc:Fallback>
                <p:oleObj name="Bitmap Image" r:id="rId6" imgW="1238423" imgH="1238423" progId="PBrush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33" y="1269534"/>
                        <a:ext cx="1775325" cy="1646649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7033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6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87425" y="2204864"/>
            <a:ext cx="11593287" cy="4536611"/>
          </a:xfrm>
          <a:prstGeom prst="horizontalScroll">
            <a:avLst>
              <a:gd name="adj" fmla="val 12651"/>
            </a:avLst>
          </a:prstGeom>
          <a:solidFill>
            <a:schemeClr val="bg1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kern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pPr algn="just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485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93"/>
            <a:ext cx="12295717" cy="68341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962400" y="2133600"/>
            <a:ext cx="7213600" cy="2971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HOẠT ĐỘNG THỰC HÀNH</a:t>
            </a:r>
            <a:endParaRPr lang="en-US" sz="5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6" name="Picture 1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619596"/>
            <a:ext cx="3048000" cy="226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891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5F13C3-461E-4BD2-9216-866DBC6BA98A}"/>
              </a:ext>
            </a:extLst>
          </p:cNvPr>
          <p:cNvSpPr/>
          <p:nvPr/>
        </p:nvSpPr>
        <p:spPr>
          <a:xfrm>
            <a:off x="443372" y="-5558"/>
            <a:ext cx="11305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 đọc thuộc lòng (theo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D72A69-6869-404D-B889-FC2248953C92}"/>
              </a:ext>
            </a:extLst>
          </p:cNvPr>
          <p:cNvSpPr/>
          <p:nvPr/>
        </p:nvSpPr>
        <p:spPr>
          <a:xfrm>
            <a:off x="348772" y="4232683"/>
            <a:ext cx="88292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DADD3E-AD08-4282-9208-CC61C7A66491}"/>
              </a:ext>
            </a:extLst>
          </p:cNvPr>
          <p:cNvSpPr txBox="1"/>
          <p:nvPr/>
        </p:nvSpPr>
        <p:spPr>
          <a:xfrm>
            <a:off x="191344" y="1793907"/>
            <a:ext cx="5904656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EA89D5-F3A5-4A14-B571-5E4B04839EC0}"/>
              </a:ext>
            </a:extLst>
          </p:cNvPr>
          <p:cNvSpPr txBox="1"/>
          <p:nvPr/>
        </p:nvSpPr>
        <p:spPr>
          <a:xfrm>
            <a:off x="6427376" y="1823884"/>
            <a:ext cx="5501272" cy="138499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ta…</a:t>
            </a:r>
          </a:p>
          <a:p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67AFEB-2182-4081-8D25-1A26ABB05D06}"/>
              </a:ext>
            </a:extLst>
          </p:cNvPr>
          <p:cNvSpPr txBox="1"/>
          <p:nvPr/>
        </p:nvSpPr>
        <p:spPr>
          <a:xfrm>
            <a:off x="6427375" y="3301611"/>
            <a:ext cx="5501271" cy="95410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77FC63-B901-43BA-AE39-90378129BC4E}"/>
              </a:ext>
            </a:extLst>
          </p:cNvPr>
          <p:cNvSpPr txBox="1"/>
          <p:nvPr/>
        </p:nvSpPr>
        <p:spPr>
          <a:xfrm>
            <a:off x="174042" y="3268218"/>
            <a:ext cx="5904656" cy="954107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49ACDE-BB99-4210-A0BE-42F3DB9F22DF}"/>
              </a:ext>
            </a:extLst>
          </p:cNvPr>
          <p:cNvSpPr/>
          <p:nvPr/>
        </p:nvSpPr>
        <p:spPr>
          <a:xfrm>
            <a:off x="348772" y="416129"/>
            <a:ext cx="113052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Đồ dùng: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phiếu ghi tên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tập đọc có yêu cầu đọc thuộc lòng từ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đến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sẵn những từ ngữ đầu dòng làm điểm tựa để đọc thuộc lòng một đoạn văn, đoạn thơ.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086D7C-3844-490D-8738-E8749AEBFB6B}"/>
              </a:ext>
            </a:extLst>
          </p:cNvPr>
          <p:cNvSpPr txBox="1"/>
          <p:nvPr/>
        </p:nvSpPr>
        <p:spPr>
          <a:xfrm>
            <a:off x="348772" y="6422947"/>
            <a:ext cx="9275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97B8008-567F-43FE-BBB5-E34012EE5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898040"/>
              </p:ext>
            </p:extLst>
          </p:nvPr>
        </p:nvGraphicFramePr>
        <p:xfrm>
          <a:off x="119336" y="1359988"/>
          <a:ext cx="11953329" cy="5472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795357803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973770757"/>
                    </a:ext>
                  </a:extLst>
                </a:gridCol>
                <a:gridCol w="3312369">
                  <a:extLst>
                    <a:ext uri="{9D8B030D-6E8A-4147-A177-3AD203B41FA5}">
                      <a16:colId xmlns:a16="http://schemas.microsoft.com/office/drawing/2014/main" val="1391099249"/>
                    </a:ext>
                  </a:extLst>
                </a:gridCol>
              </a:tblGrid>
              <a:tr h="608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kịch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3126980"/>
                  </a:ext>
                </a:extLst>
              </a:tr>
              <a:tr h="608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Chuỗi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ngọc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lam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Phun-tơn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O-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xlơ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2819802"/>
                  </a:ext>
                </a:extLst>
              </a:tr>
              <a:tr h="6080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498275"/>
                  </a:ext>
                </a:extLst>
              </a:tr>
              <a:tr h="6080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509249"/>
                  </a:ext>
                </a:extLst>
              </a:tr>
              <a:tr h="6080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6688439"/>
                  </a:ext>
                </a:extLst>
              </a:tr>
              <a:tr h="6080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2489331"/>
                  </a:ext>
                </a:extLst>
              </a:tr>
              <a:tr h="6080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9204627"/>
                  </a:ext>
                </a:extLst>
              </a:tr>
              <a:tr h="6080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4220230"/>
                  </a:ext>
                </a:extLst>
              </a:tr>
              <a:tr h="6080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727686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7671C2B-4936-40D5-9FFE-B9820DCAF783}"/>
              </a:ext>
            </a:extLst>
          </p:cNvPr>
          <p:cNvSpPr txBox="1">
            <a:spLocks noChangeArrowheads="1"/>
          </p:cNvSpPr>
          <p:nvPr/>
        </p:nvSpPr>
        <p:spPr>
          <a:xfrm>
            <a:off x="551383" y="25400"/>
            <a:ext cx="11251011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2800" b="1" cap="none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altLang="en-US" sz="2800" b="1" cap="none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Hoạt</a:t>
            </a:r>
            <a:r>
              <a:rPr lang="en-US" altLang="en-US" sz="2800" b="1" cap="none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800" b="1" cap="none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động</a:t>
            </a:r>
            <a:r>
              <a:rPr lang="en-US" altLang="en-US" sz="2800" b="1" cap="none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5.</a:t>
            </a:r>
            <a:r>
              <a:rPr lang="en-US" altLang="en-US" sz="2800" b="1" cap="none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800" b="1" cap="none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Lập</a:t>
            </a:r>
            <a:r>
              <a:rPr lang="en-US" altLang="en-US" sz="2800" b="1" cap="none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800" b="1" cap="none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bảng</a:t>
            </a:r>
            <a:r>
              <a:rPr lang="en-US" altLang="en-US" sz="2800" b="1" cap="none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800" b="1" cap="none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thống</a:t>
            </a:r>
            <a:r>
              <a:rPr lang="en-US" altLang="en-US" sz="2800" b="1" cap="none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800" b="1" cap="none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kê</a:t>
            </a:r>
            <a:r>
              <a:rPr lang="en-US" altLang="en-US" sz="2800" b="1" cap="none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800" b="1" cap="none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các</a:t>
            </a:r>
            <a:r>
              <a:rPr lang="en-US" altLang="en-US" sz="2800" b="1" cap="none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800" b="1" cap="none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altLang="en-US" sz="2800" b="1" cap="none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800" b="1" cap="none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tập</a:t>
            </a:r>
            <a:r>
              <a:rPr lang="en-US" altLang="en-US" sz="2800" b="1" cap="none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800" b="1" cap="none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đọc</a:t>
            </a:r>
            <a:r>
              <a:rPr lang="en-US" altLang="en-US" sz="2800" b="1" cap="none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800" b="1" cap="none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đã</a:t>
            </a:r>
            <a:r>
              <a:rPr lang="en-US" altLang="en-US" sz="2800" b="1" cap="none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800" b="1" cap="none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học</a:t>
            </a:r>
            <a:r>
              <a:rPr lang="en-US" altLang="en-US" sz="2800" b="1" cap="none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800" b="1" cap="none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trong</a:t>
            </a:r>
            <a:r>
              <a:rPr lang="en-US" altLang="en-US" sz="2800" b="1" cap="none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800" b="1" cap="none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chủ</a:t>
            </a:r>
            <a:r>
              <a:rPr lang="en-US" altLang="en-US" sz="2800" b="1" cap="none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800" b="1" cap="none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điểm</a:t>
            </a:r>
            <a:r>
              <a:rPr lang="en-US" altLang="en-US" sz="2800" b="1" cap="none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800" b="1" i="1" cap="none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Vì</a:t>
            </a:r>
            <a:r>
              <a:rPr lang="en-US" altLang="en-US" sz="2800" b="1" i="1" cap="none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800" b="1" i="1" cap="none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hạnh</a:t>
            </a:r>
            <a:r>
              <a:rPr lang="en-US" altLang="en-US" sz="2800" b="1" i="1" cap="none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800" b="1" i="1" cap="none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phúc</a:t>
            </a:r>
            <a:r>
              <a:rPr lang="en-US" altLang="en-US" sz="2800" b="1" i="1" cap="none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800" b="1" i="1" cap="none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con </a:t>
            </a:r>
            <a:r>
              <a:rPr lang="en-US" altLang="en-US" sz="2800" b="1" i="1" cap="none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người</a:t>
            </a:r>
            <a:r>
              <a:rPr lang="en-US" altLang="en-US" sz="2800" b="1" cap="none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800" b="1" cap="none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theo</a:t>
            </a:r>
            <a:r>
              <a:rPr lang="en-US" altLang="en-US" sz="2800" b="1" cap="none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800" b="1" cap="none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mẫu</a:t>
            </a:r>
            <a:r>
              <a:rPr lang="en-US" altLang="en-US" sz="2800" b="1" cap="none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2800" b="1" cap="none" dirty="0" err="1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sau</a:t>
            </a:r>
            <a:r>
              <a:rPr lang="en-US" altLang="en-US" sz="2800" b="1" cap="none" dirty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464CA-5738-486F-AD53-5B00D04817C3}"/>
              </a:ext>
            </a:extLst>
          </p:cNvPr>
          <p:cNvSpPr txBox="1"/>
          <p:nvPr/>
        </p:nvSpPr>
        <p:spPr>
          <a:xfrm>
            <a:off x="911424" y="2564904"/>
            <a:ext cx="2880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Hạt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gạo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làng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ta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55A3A0-CA2F-414B-AEE7-4F5B840A5162}"/>
              </a:ext>
            </a:extLst>
          </p:cNvPr>
          <p:cNvSpPr txBox="1"/>
          <p:nvPr/>
        </p:nvSpPr>
        <p:spPr>
          <a:xfrm>
            <a:off x="335360" y="3187650"/>
            <a:ext cx="4251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Buôn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Chư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Lênh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đón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7D4D9-ACA5-49C4-B2DB-C97244C21B4E}"/>
              </a:ext>
            </a:extLst>
          </p:cNvPr>
          <p:cNvSpPr txBox="1"/>
          <p:nvPr/>
        </p:nvSpPr>
        <p:spPr>
          <a:xfrm>
            <a:off x="652538" y="3797620"/>
            <a:ext cx="4077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ngôi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xây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7BE803-4E01-43F7-8CAA-767E7F88C9AD}"/>
              </a:ext>
            </a:extLst>
          </p:cNvPr>
          <p:cNvSpPr txBox="1"/>
          <p:nvPr/>
        </p:nvSpPr>
        <p:spPr>
          <a:xfrm>
            <a:off x="652538" y="4407590"/>
            <a:ext cx="4077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Thầy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thuốc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5FCB65-0078-4222-9AA3-647E28247E25}"/>
              </a:ext>
            </a:extLst>
          </p:cNvPr>
          <p:cNvSpPr txBox="1"/>
          <p:nvPr/>
        </p:nvSpPr>
        <p:spPr>
          <a:xfrm>
            <a:off x="4709859" y="2603162"/>
            <a:ext cx="34743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Khoa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7FED20-7D6E-408C-905E-A85A0834B503}"/>
              </a:ext>
            </a:extLst>
          </p:cNvPr>
          <p:cNvSpPr txBox="1"/>
          <p:nvPr/>
        </p:nvSpPr>
        <p:spPr>
          <a:xfrm>
            <a:off x="4709859" y="3292515"/>
            <a:ext cx="34743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Cẩn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1FBEE9-E341-46EF-919F-86F2A7691785}"/>
              </a:ext>
            </a:extLst>
          </p:cNvPr>
          <p:cNvSpPr txBox="1"/>
          <p:nvPr/>
        </p:nvSpPr>
        <p:spPr>
          <a:xfrm>
            <a:off x="4675811" y="3914161"/>
            <a:ext cx="3618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82306-55F8-4385-B0FC-263BEEBA0344}"/>
              </a:ext>
            </a:extLst>
          </p:cNvPr>
          <p:cNvSpPr txBox="1"/>
          <p:nvPr/>
        </p:nvSpPr>
        <p:spPr>
          <a:xfrm>
            <a:off x="4747818" y="5001032"/>
            <a:ext cx="34743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Lăng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A1D69-F0EB-40D8-9B4E-19DA0ED6441D}"/>
              </a:ext>
            </a:extLst>
          </p:cNvPr>
          <p:cNvSpPr txBox="1"/>
          <p:nvPr/>
        </p:nvSpPr>
        <p:spPr>
          <a:xfrm>
            <a:off x="9340828" y="3243013"/>
            <a:ext cx="1204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7DF501-063F-46E5-B11A-68CE7F12BC83}"/>
              </a:ext>
            </a:extLst>
          </p:cNvPr>
          <p:cNvSpPr txBox="1"/>
          <p:nvPr/>
        </p:nvSpPr>
        <p:spPr>
          <a:xfrm>
            <a:off x="9341771" y="4443213"/>
            <a:ext cx="1204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CCE62B-D9A8-4049-B79E-B0FDBCBC22DE}"/>
              </a:ext>
            </a:extLst>
          </p:cNvPr>
          <p:cNvSpPr txBox="1"/>
          <p:nvPr/>
        </p:nvSpPr>
        <p:spPr>
          <a:xfrm>
            <a:off x="9607802" y="4987678"/>
            <a:ext cx="1204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BFA092-7DC2-447D-AA7A-C55F8C3D2BAF}"/>
              </a:ext>
            </a:extLst>
          </p:cNvPr>
          <p:cNvSpPr txBox="1"/>
          <p:nvPr/>
        </p:nvSpPr>
        <p:spPr>
          <a:xfrm>
            <a:off x="9340829" y="2603162"/>
            <a:ext cx="1204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9483F4-EF6E-4E70-B47E-721BB3F32A90}"/>
              </a:ext>
            </a:extLst>
          </p:cNvPr>
          <p:cNvSpPr txBox="1"/>
          <p:nvPr/>
        </p:nvSpPr>
        <p:spPr>
          <a:xfrm>
            <a:off x="615697" y="4951660"/>
            <a:ext cx="4077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Thầy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cúng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bệnh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viện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509211-4EA0-4658-AAD0-3955EC8190D2}"/>
              </a:ext>
            </a:extLst>
          </p:cNvPr>
          <p:cNvSpPr txBox="1"/>
          <p:nvPr/>
        </p:nvSpPr>
        <p:spPr>
          <a:xfrm>
            <a:off x="335360" y="5529175"/>
            <a:ext cx="4077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Ngu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xã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Trịnh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Tường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9485F7-3AAB-4029-9916-4B3ACD40A3D6}"/>
              </a:ext>
            </a:extLst>
          </p:cNvPr>
          <p:cNvSpPr txBox="1"/>
          <p:nvPr/>
        </p:nvSpPr>
        <p:spPr>
          <a:xfrm>
            <a:off x="261856" y="6185430"/>
            <a:ext cx="4785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dao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lao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0A6BD1-4E5E-409F-A431-8F4A00500950}"/>
              </a:ext>
            </a:extLst>
          </p:cNvPr>
          <p:cNvSpPr txBox="1"/>
          <p:nvPr/>
        </p:nvSpPr>
        <p:spPr>
          <a:xfrm>
            <a:off x="4662224" y="4320840"/>
            <a:ext cx="34743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Hạnh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A2DB6F-D528-4E58-A268-490612C46990}"/>
              </a:ext>
            </a:extLst>
          </p:cNvPr>
          <p:cNvSpPr txBox="1"/>
          <p:nvPr/>
        </p:nvSpPr>
        <p:spPr>
          <a:xfrm>
            <a:off x="4610744" y="5642084"/>
            <a:ext cx="4077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Minh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7B350F-B877-4653-B27C-B59ADDD90BF5}"/>
              </a:ext>
            </a:extLst>
          </p:cNvPr>
          <p:cNvSpPr txBox="1"/>
          <p:nvPr/>
        </p:nvSpPr>
        <p:spPr>
          <a:xfrm>
            <a:off x="9698475" y="5565637"/>
            <a:ext cx="1204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4E0192-A14E-45C1-9221-A55F6E34213D}"/>
              </a:ext>
            </a:extLst>
          </p:cNvPr>
          <p:cNvSpPr txBox="1"/>
          <p:nvPr/>
        </p:nvSpPr>
        <p:spPr>
          <a:xfrm>
            <a:off x="9696196" y="6337113"/>
            <a:ext cx="1204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F72574-2C16-450C-9729-A140E84D1D24}"/>
              </a:ext>
            </a:extLst>
          </p:cNvPr>
          <p:cNvSpPr txBox="1"/>
          <p:nvPr/>
        </p:nvSpPr>
        <p:spPr>
          <a:xfrm>
            <a:off x="9340827" y="3797620"/>
            <a:ext cx="1204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6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6E4A00-3DF1-4E2A-B841-68EFFEAA3096}"/>
              </a:ext>
            </a:extLst>
          </p:cNvPr>
          <p:cNvSpPr txBox="1"/>
          <p:nvPr/>
        </p:nvSpPr>
        <p:spPr>
          <a:xfrm>
            <a:off x="473621" y="325246"/>
            <a:ext cx="11244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2800" b="1" dirty="0" err="1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b="1" dirty="0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b="1" dirty="0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3E62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8AA14F-C7A1-4DC1-B8E1-327B6F8CDEA0}"/>
              </a:ext>
            </a:extLst>
          </p:cNvPr>
          <p:cNvSpPr txBox="1"/>
          <p:nvPr/>
        </p:nvSpPr>
        <p:spPr>
          <a:xfrm>
            <a:off x="323850" y="1364719"/>
            <a:ext cx="11244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290C28-9D64-441F-8E21-CCC2C3C9713E}"/>
              </a:ext>
            </a:extLst>
          </p:cNvPr>
          <p:cNvSpPr txBox="1"/>
          <p:nvPr/>
        </p:nvSpPr>
        <p:spPr>
          <a:xfrm>
            <a:off x="119336" y="5436907"/>
            <a:ext cx="11244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7FE12-977C-4CD7-A638-A1FC8678097A}"/>
              </a:ext>
            </a:extLst>
          </p:cNvPr>
          <p:cNvSpPr txBox="1"/>
          <p:nvPr/>
        </p:nvSpPr>
        <p:spPr>
          <a:xfrm>
            <a:off x="119336" y="2690336"/>
            <a:ext cx="119533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              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ta…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0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lowersFrame_png_ydh_0009_2291x1500">
            <a:extLst>
              <a:ext uri="{FF2B5EF4-FFF2-40B4-BE49-F238E27FC236}">
                <a16:creationId xmlns:a16="http://schemas.microsoft.com/office/drawing/2014/main" id="{A4F25B86-A461-4B8B-9FB0-65FCD59F9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C0162C7-3A2C-4FC4-8292-D1D16B4CD203}"/>
              </a:ext>
            </a:extLst>
          </p:cNvPr>
          <p:cNvSpPr/>
          <p:nvPr/>
        </p:nvSpPr>
        <p:spPr>
          <a:xfrm>
            <a:off x="2603500" y="2057400"/>
            <a:ext cx="7124700" cy="2819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80F5914-EC97-457A-AB68-6A1F7393C86D}"/>
  <p:tag name="ISPRING_RESOURCE_FOLDER" val="C:\Users\Administrator\Desktop\Chuẩn \"/>
  <p:tag name="ISPRING_PRESENTATION_PATH" val="C:\Users\Administrator\Desktop\Chuẩn .pptx"/>
  <p:tag name="ISPRING_PROJECT_VERSION" val="9.3"/>
  <p:tag name="ISPRING_PROJECT_FOLDER_UPDATED" val="1"/>
  <p:tag name="ISPRING_SCREEN_RECS_UPDATED" val="C:\Users\Administrator\Desktop\Chuẩn \"/>
  <p:tag name="ISPRING_RESOURCE_PATHS_HASH_PRESENTER" val="e7562d247edec8c9e55ab49cacec1697e2e7f4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539</Words>
  <Application>Microsoft Office PowerPoint</Application>
  <PresentationFormat>Widescreen</PresentationFormat>
  <Paragraphs>62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Aaril</vt:lpstr>
      <vt:lpstr>Arial</vt:lpstr>
      <vt:lpstr>Arial Unicode MS</vt:lpstr>
      <vt:lpstr>Calibri</vt:lpstr>
      <vt:lpstr>Franklin Gothic Book</vt:lpstr>
      <vt:lpstr>Franklin Gothic Medium</vt:lpstr>
      <vt:lpstr>华文楷体</vt:lpstr>
      <vt:lpstr>Times New Roman</vt:lpstr>
      <vt:lpstr>Trebuchet MS</vt:lpstr>
      <vt:lpstr>Wingdings 2</vt:lpstr>
      <vt:lpstr>5_Trek</vt:lpstr>
      <vt:lpstr>6_Trek</vt:lpstr>
      <vt:lpstr>14_Trek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275</cp:revision>
  <cp:lastPrinted>2020-04-15T15:27:31Z</cp:lastPrinted>
  <dcterms:created xsi:type="dcterms:W3CDTF">2020-04-10T16:13:48Z</dcterms:created>
  <dcterms:modified xsi:type="dcterms:W3CDTF">2023-08-01T15:08:41Z</dcterms:modified>
</cp:coreProperties>
</file>