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55" r:id="rId2"/>
    <p:sldId id="441" r:id="rId3"/>
    <p:sldId id="450" r:id="rId4"/>
    <p:sldId id="451" r:id="rId5"/>
    <p:sldId id="452" r:id="rId6"/>
    <p:sldId id="453" r:id="rId7"/>
    <p:sldId id="442" r:id="rId8"/>
    <p:sldId id="443" r:id="rId9"/>
    <p:sldId id="445" r:id="rId10"/>
    <p:sldId id="446" r:id="rId11"/>
    <p:sldId id="447" r:id="rId12"/>
    <p:sldId id="454" r:id="rId13"/>
    <p:sldId id="435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68707"/>
    <a:srgbClr val="359E03"/>
    <a:srgbClr val="0000CC"/>
    <a:srgbClr val="0000FF"/>
    <a:srgbClr val="FFCC66"/>
    <a:srgbClr val="FFFFCC"/>
    <a:srgbClr val="FFFF19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73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64F4D5A-A388-4CD9-86CD-4DB9AAA35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CA12D3-94A3-411D-AFCC-A20D9B58C5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AFD0B8-4F22-4864-8F7F-2B446A0C9ED6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69863F19-82AF-4F0E-B7AC-034CAF90A4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4766E846-29E3-4986-A538-F7479F95D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A1FA7E-C83D-418F-8BEF-9DCFA14E7E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858C2-F4DF-4562-B485-C43947B08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E2BAFD-8758-48A0-9E99-0B6A64CD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03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49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A4755F-0D0A-4BBC-86BF-9220220D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D50AC2-DF6F-4CD2-BB33-BF5CC3D0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C66A1F-CD69-4F72-9BE8-4889B00B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3E088-D913-44CE-B169-6FA64E27A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12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D298AB-1835-4281-AA78-A0E9C9E1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6A9002-10A5-4C9C-BB28-6AE3C1B1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11D24-0FC5-488A-B94A-A8E60F20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D2CAF-F72B-470F-9EFC-55D0F6CE3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4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37821-7719-4D9D-B356-888E333C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F80C51-FC58-4ED6-B67D-00CC0743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6B61D-F70B-453F-9FC5-F4107598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4443D-E0AF-4C5D-8A4A-C32913C5A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9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56FA9E26-DECA-4B73-86C8-20802653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F895-BE22-4EC3-A52C-7276A31267D7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586F2BA-D5A1-432F-ABA6-A79B24D7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CD0B874-3156-4975-BDDE-2CEFFF75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7C6E1-96EB-402E-9D15-600C0FD72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97624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9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69ADF1-7072-453C-883C-FFDE1725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05205-9890-4B46-BD09-6BA76AF5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0AAD73-CEC8-4106-B758-B85B6C6E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9817-701B-471A-BC28-FC77BF350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3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A49139-33AD-44F7-99B9-3623B955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84DD3F-7C88-435F-ACBD-3AD3820B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CEAE42-761E-4D71-A1F1-6F4A2C1F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BBC25-0671-412D-AD5B-D1190A0DA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95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A87851F-955F-42B3-BAE1-1E76BB5D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F856406-70DE-4BA0-BDC6-2FF1EB8F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7964075-A026-4F67-85BF-9C7626A5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2A7F8-7679-422A-8C66-4483C9850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3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A772673-254C-426E-B157-EE0EFEA3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8BD5854-FBBB-4168-84E0-456CF8A1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BCD2A38-A100-4CF7-837E-2EF36C78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AB69-FECA-446D-AA08-C807D702D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3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E6F5E86D-F56A-4B71-9911-4904D68F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538B817-D0F1-408F-A6E5-63BAF8E2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2065A72-B2D7-4D1E-A10E-2C6628A4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4C7DA-4468-4AD5-895F-23B268177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1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E18C60C-038B-45A6-B80B-602A2DE3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3346599-08D0-41D4-8303-058C7189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E0064BE-4017-485C-BEA7-98228897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2730-2DBE-47E6-9D2F-48283DEE6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9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64D07B9-654D-4CDF-923B-AB01B253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D177586-96BA-47C2-99B8-F7D8BB82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4FA6EA0-153D-4CC1-8B2F-AD2F8F29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AD673-6544-452B-89E7-7C3C7B485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4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2BD05B9-2057-41F6-A8E4-6AF067E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0D9A534-96D1-4FAC-93DD-ABD54FD8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689928E-475E-4E29-BBB8-4A3AB69D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E98E3-EE28-4E59-9A5C-1045E80DB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96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B1E0147B-8D06-4EC2-94B6-2AFE37BB3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B85F756-DA9D-4CE0-BF0B-50AF76A58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25EF92-AE58-45D5-8042-EEAA98FCF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9D6C77-E29A-4BDF-B546-0FFEE4CF3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4920BF-41D1-49E5-8198-E8C6A00E6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38EF7BC-6F90-44D0-8543-285E775D44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" y="188"/>
            <a:ext cx="12191332" cy="68576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48009"/>
          <a:stretch>
            <a:fillRect/>
          </a:stretch>
        </p:blipFill>
        <p:spPr>
          <a:xfrm>
            <a:off x="0" y="3429001"/>
            <a:ext cx="12191332" cy="3565360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14600" y="2200064"/>
            <a:ext cx="6417780" cy="61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034" b="1" noProof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từ và câu 4</a:t>
            </a:r>
            <a:endParaRPr lang="en-US" altLang="zh-CN" sz="3034" b="1" noProof="1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438D4C-8FB9-427F-9AF8-C826719076B6}"/>
              </a:ext>
            </a:extLst>
          </p:cNvPr>
          <p:cNvSpPr txBox="1"/>
          <p:nvPr/>
        </p:nvSpPr>
        <p:spPr>
          <a:xfrm>
            <a:off x="1371600" y="2832729"/>
            <a:ext cx="9148750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92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HỎI</a:t>
            </a:r>
            <a:endParaRPr lang="en-US" sz="379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5">
            <a:extLst>
              <a:ext uri="{FF2B5EF4-FFF2-40B4-BE49-F238E27FC236}">
                <a16:creationId xmlns="" xmlns:a16="http://schemas.microsoft.com/office/drawing/2014/main" id="{7AB2FAFE-0F85-4C34-853D-CCF1C145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0185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="" xmlns:a16="http://schemas.microsoft.com/office/drawing/2014/main" id="{35BA4968-E065-4C12-A7CF-E792149D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8384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Hôm qua cậu lại đi bơi, phải không ?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="" xmlns:a16="http://schemas.microsoft.com/office/drawing/2014/main" id="{03E4C1E0-BD4A-4B2F-9278-081EA5FC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486150"/>
            <a:ext cx="680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E66E1D0-E297-485D-B9A0-7DB7FD32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33525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9244" name="Line 28">
            <a:extLst>
              <a:ext uri="{FF2B5EF4-FFF2-40B4-BE49-F238E27FC236}">
                <a16:creationId xmlns="" xmlns:a16="http://schemas.microsoft.com/office/drawing/2014/main" id="{2A614407-540F-46D9-BBFA-0C4096A2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2632075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>
            <a:extLst>
              <a:ext uri="{FF2B5EF4-FFF2-40B4-BE49-F238E27FC236}">
                <a16:creationId xmlns="" xmlns:a16="http://schemas.microsoft.com/office/drawing/2014/main" id="{E2FEC691-F34E-4B5B-AD26-22D7F949E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632075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1">
            <a:extLst>
              <a:ext uri="{FF2B5EF4-FFF2-40B4-BE49-F238E27FC236}">
                <a16:creationId xmlns="" xmlns:a16="http://schemas.microsoft.com/office/drawing/2014/main" id="{6C2C9891-3EF8-4E6A-960B-E314FFFD3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9950"/>
            <a:ext cx="2054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3">
            <a:extLst>
              <a:ext uri="{FF2B5EF4-FFF2-40B4-BE49-F238E27FC236}">
                <a16:creationId xmlns="" xmlns:a16="http://schemas.microsoft.com/office/drawing/2014/main" id="{E2B92898-B70F-4FC1-91D4-741712986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612" y="4032250"/>
            <a:ext cx="2809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73E725E-1D11-403C-AACB-1EE95F91744D}"/>
              </a:ext>
            </a:extLst>
          </p:cNvPr>
          <p:cNvSpPr/>
          <p:nvPr/>
        </p:nvSpPr>
        <p:spPr>
          <a:xfrm>
            <a:off x="762000" y="1533524"/>
            <a:ext cx="9982200" cy="2886076"/>
          </a:xfrm>
          <a:prstGeom prst="roundRect">
            <a:avLst/>
          </a:prstGeom>
          <a:noFill/>
          <a:ln>
            <a:solidFill>
              <a:srgbClr val="368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="" xmlns:a16="http://schemas.microsoft.com/office/drawing/2014/main" id="{4D7A98F9-8BFD-40DC-AF53-3DCED011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93981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9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="" xmlns:a16="http://schemas.microsoft.com/office/drawing/2014/main" id="{79257A2F-EBDA-4D6E-B137-2F8FC50C1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2298"/>
            <a:ext cx="3429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="" xmlns:a16="http://schemas.microsoft.com/office/drawing/2014/main" id="{410216E8-E94B-426D-8B8F-7FFE9B66D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789" y="622348"/>
            <a:ext cx="2804652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="" xmlns:a16="http://schemas.microsoft.com/office/drawing/2014/main" id="{AEFAC534-3C1F-47C8-BE6C-C45C95E6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830" y="622298"/>
            <a:ext cx="808704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>
            <a:extLst>
              <a:ext uri="{FF2B5EF4-FFF2-40B4-BE49-F238E27FC236}">
                <a16:creationId xmlns="" xmlns:a16="http://schemas.microsoft.com/office/drawing/2014/main" id="{EB70BD2C-665C-4384-A893-0A76C3F1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4224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8101FD29-D2AC-401A-B158-0011D6FCB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368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="" xmlns:a16="http://schemas.microsoft.com/office/drawing/2014/main" id="{3BF6C133-ACD4-45E1-8045-CB5A79FE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2512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="" xmlns:a16="http://schemas.microsoft.com/office/drawing/2014/main" id="{5A08BB01-5F26-4337-A139-66B64463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41783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Ai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="" xmlns:a16="http://schemas.microsoft.com/office/drawing/2014/main" id="{FC4CC465-55D8-426F-A1BB-EF22D59A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080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="" xmlns:a16="http://schemas.microsoft.com/office/drawing/2014/main" id="{8B15094F-6652-46C0-8824-D0EE7C58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15663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297C59B-4386-4C04-A882-02493FA50BAA}"/>
              </a:ext>
            </a:extLst>
          </p:cNvPr>
          <p:cNvSpPr/>
          <p:nvPr/>
        </p:nvSpPr>
        <p:spPr>
          <a:xfrm>
            <a:off x="1003300" y="2336678"/>
            <a:ext cx="520700" cy="597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F51B627-94F7-4AD2-94A4-0CD92D60F866}"/>
              </a:ext>
            </a:extLst>
          </p:cNvPr>
          <p:cNvSpPr/>
          <p:nvPr/>
        </p:nvSpPr>
        <p:spPr>
          <a:xfrm>
            <a:off x="965200" y="3251139"/>
            <a:ext cx="520700" cy="597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9DCE20C-D433-44EF-96B7-E57E20511962}"/>
              </a:ext>
            </a:extLst>
          </p:cNvPr>
          <p:cNvSpPr/>
          <p:nvPr/>
        </p:nvSpPr>
        <p:spPr>
          <a:xfrm>
            <a:off x="965200" y="5105400"/>
            <a:ext cx="520700" cy="597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>
            <a:extLst>
              <a:ext uri="{FF2B5EF4-FFF2-40B4-BE49-F238E27FC236}">
                <a16:creationId xmlns="" xmlns:a16="http://schemas.microsoft.com/office/drawing/2014/main" id="{EB70BD2C-665C-4384-A893-0A76C3F1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9200" y="15240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8101FD29-D2AC-401A-B158-0011D6FCB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5240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="" xmlns:a16="http://schemas.microsoft.com/office/drawing/2014/main" id="{3BF6C133-ACD4-45E1-8045-CB5A79FE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2512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="" xmlns:a16="http://schemas.microsoft.com/office/drawing/2014/main" id="{5A08BB01-5F26-4337-A139-66B64463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9200" y="4178177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Ai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="" xmlns:a16="http://schemas.microsoft.com/office/drawing/2014/main" id="{FC4CC465-55D8-426F-A1BB-EF22D59A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080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="" xmlns:a16="http://schemas.microsoft.com/office/drawing/2014/main" id="{8B15094F-6652-46C0-8824-D0EE7C58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15663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BDFBA57B-31DF-4FB2-8D0F-C751F268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336800"/>
            <a:ext cx="502851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B286295F-CE94-4F3E-ADB5-ED08C398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057" y="4178177"/>
            <a:ext cx="5021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1097B0B9-0A53-4E79-B6F2-593E6472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889" y="5981248"/>
            <a:ext cx="5021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E73B01F-6734-469D-A8EF-D506575BD241}"/>
              </a:ext>
            </a:extLst>
          </p:cNvPr>
          <p:cNvSpPr/>
          <p:nvPr/>
        </p:nvSpPr>
        <p:spPr>
          <a:xfrm>
            <a:off x="9220200" y="1625600"/>
            <a:ext cx="1905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FFB420F-02F5-49B5-941F-68035B4A766C}"/>
              </a:ext>
            </a:extLst>
          </p:cNvPr>
          <p:cNvSpPr/>
          <p:nvPr/>
        </p:nvSpPr>
        <p:spPr>
          <a:xfrm>
            <a:off x="9099550" y="3340100"/>
            <a:ext cx="1905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CBE75A0-C2D3-4AD0-9692-59DA52EB4F18}"/>
              </a:ext>
            </a:extLst>
          </p:cNvPr>
          <p:cNvSpPr/>
          <p:nvPr/>
        </p:nvSpPr>
        <p:spPr>
          <a:xfrm>
            <a:off x="6629400" y="5187724"/>
            <a:ext cx="1905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516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áº¿t quáº£ hÃ¬nh áº£nh cho hÃ¬nh ná»n powerpoint dá» thÆ°Æ¡ng">
            <a:extLst>
              <a:ext uri="{FF2B5EF4-FFF2-40B4-BE49-F238E27FC236}">
                <a16:creationId xmlns="" xmlns:a16="http://schemas.microsoft.com/office/drawing/2014/main" id="{C2EC1318-FA6E-4E17-B8A3-09CFBF67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">
            <a:extLst>
              <a:ext uri="{FF2B5EF4-FFF2-40B4-BE49-F238E27FC236}">
                <a16:creationId xmlns="" xmlns:a16="http://schemas.microsoft.com/office/drawing/2014/main" id="{7CBCE5D3-2BB1-49CF-B534-C0DE3861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3838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A632303-DAA8-4F9B-8045-9E7398102DB9}"/>
              </a:ext>
            </a:extLst>
          </p:cNvPr>
          <p:cNvSpPr/>
          <p:nvPr/>
        </p:nvSpPr>
        <p:spPr>
          <a:xfrm>
            <a:off x="228600" y="1519238"/>
            <a:ext cx="9906000" cy="40433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vi-VN" altLang="en-US" sz="48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bài</a:t>
            </a:r>
            <a:endParaRPr lang="en-US" alt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altLang="en-US" sz="48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800" dirty="0">
                <a:solidFill>
                  <a:schemeClr val="tx1"/>
                </a:solidFill>
                <a:cs typeface="Arial" panose="020B0604020202020204" pitchFamily="34" charset="0"/>
              </a:rPr>
              <a:t>sau</a:t>
            </a:r>
            <a:r>
              <a:rPr lang="vi-VN" altLang="en-US" sz="48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vi-VN" altLang="en-US" sz="4800" b="1" i="1" dirty="0">
                <a:solidFill>
                  <a:schemeClr val="tx1"/>
                </a:solidFill>
                <a:cs typeface="Arial" panose="020B0604020202020204" pitchFamily="34" charset="0"/>
              </a:rPr>
              <a:t>Dùng câu hỏi vào mục đích khác</a:t>
            </a:r>
            <a:r>
              <a:rPr lang="vi-VN" altLang="en-US" sz="48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altLang="en-US" sz="4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Text Box 15">
            <a:extLst>
              <a:ext uri="{FF2B5EF4-FFF2-40B4-BE49-F238E27FC236}">
                <a16:creationId xmlns="" xmlns:a16="http://schemas.microsoft.com/office/drawing/2014/main" id="{9908F15F-168F-46CA-9EDA-E8F9B38B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2000" name="Text Box 16">
            <a:extLst>
              <a:ext uri="{FF2B5EF4-FFF2-40B4-BE49-F238E27FC236}">
                <a16:creationId xmlns="" xmlns:a16="http://schemas.microsoft.com/office/drawing/2014/main" id="{330FEA81-2A7E-45AD-82DC-63231ECF1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97" y="1090612"/>
            <a:ext cx="980030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1" name="Text Box 17">
            <a:extLst>
              <a:ext uri="{FF2B5EF4-FFF2-40B4-BE49-F238E27FC236}">
                <a16:creationId xmlns="" xmlns:a16="http://schemas.microsoft.com/office/drawing/2014/main" id="{44E20A13-67C7-4AEC-8644-9383666C1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97" y="2008648"/>
            <a:ext cx="980030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="" xmlns:a16="http://schemas.microsoft.com/office/drawing/2014/main" id="{9A4A1FC5-EBF8-4E76-9358-2809BDA7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366" y="2925096"/>
            <a:ext cx="892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="" xmlns:a16="http://schemas.microsoft.com/office/drawing/2014/main" id="{40789F89-F8FE-4382-9E9C-8454FA81D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16" y="3827208"/>
            <a:ext cx="97719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1841D9B-82AC-43FC-BA9A-B1468D4AD856}"/>
              </a:ext>
            </a:extLst>
          </p:cNvPr>
          <p:cNvSpPr/>
          <p:nvPr/>
        </p:nvSpPr>
        <p:spPr>
          <a:xfrm>
            <a:off x="1219200" y="990600"/>
            <a:ext cx="9982200" cy="3633788"/>
          </a:xfrm>
          <a:prstGeom prst="roundRect">
            <a:avLst/>
          </a:prstGeom>
          <a:noFill/>
          <a:ln>
            <a:solidFill>
              <a:srgbClr val="368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ownload Green Wave Free Clipart HQ HQ PNG Image | FreePNGImg">
            <a:extLst>
              <a:ext uri="{FF2B5EF4-FFF2-40B4-BE49-F238E27FC236}">
                <a16:creationId xmlns="" xmlns:a16="http://schemas.microsoft.com/office/drawing/2014/main" id="{A8F7F648-6638-4E87-A2C1-1668BEDA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1219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3">
            <a:extLst>
              <a:ext uri="{FF2B5EF4-FFF2-40B4-BE49-F238E27FC236}">
                <a16:creationId xmlns="" xmlns:a16="http://schemas.microsoft.com/office/drawing/2014/main" id="{9A6082FD-5994-4AF9-9FFC-DF820A14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020" y="10041807"/>
            <a:ext cx="728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Text Box 15">
            <a:extLst>
              <a:ext uri="{FF2B5EF4-FFF2-40B4-BE49-F238E27FC236}">
                <a16:creationId xmlns="" xmlns:a16="http://schemas.microsoft.com/office/drawing/2014/main" id="{9908F15F-168F-46CA-9EDA-E8F9B38B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2000" name="Text Box 16">
            <a:extLst>
              <a:ext uri="{FF2B5EF4-FFF2-40B4-BE49-F238E27FC236}">
                <a16:creationId xmlns="" xmlns:a16="http://schemas.microsoft.com/office/drawing/2014/main" id="{330FEA81-2A7E-45AD-82DC-63231ECF1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97" y="1090612"/>
            <a:ext cx="980030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1841D9B-82AC-43FC-BA9A-B1468D4AD856}"/>
              </a:ext>
            </a:extLst>
          </p:cNvPr>
          <p:cNvSpPr/>
          <p:nvPr/>
        </p:nvSpPr>
        <p:spPr>
          <a:xfrm>
            <a:off x="1219200" y="990600"/>
            <a:ext cx="9982200" cy="3633788"/>
          </a:xfrm>
          <a:prstGeom prst="roundRect">
            <a:avLst/>
          </a:prstGeom>
          <a:noFill/>
          <a:ln>
            <a:solidFill>
              <a:srgbClr val="368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ownload Green Wave Free Clipart HQ HQ PNG Image | FreePNGImg">
            <a:extLst>
              <a:ext uri="{FF2B5EF4-FFF2-40B4-BE49-F238E27FC236}">
                <a16:creationId xmlns="" xmlns:a16="http://schemas.microsoft.com/office/drawing/2014/main" id="{A8F7F648-6638-4E87-A2C1-1668BEDA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1219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0">
            <a:extLst>
              <a:ext uri="{FF2B5EF4-FFF2-40B4-BE49-F238E27FC236}">
                <a16:creationId xmlns="" xmlns:a16="http://schemas.microsoft.com/office/drawing/2014/main" id="{6F173F89-E33F-4E17-AFFE-00CD56D6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868" y="2080752"/>
            <a:ext cx="6734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?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="" xmlns:a16="http://schemas.microsoft.com/office/drawing/2014/main" id="{2E4F8A57-5E20-48C2-8378-16A5F0A9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2" y="2997200"/>
            <a:ext cx="67341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08983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Text Box 15">
            <a:extLst>
              <a:ext uri="{FF2B5EF4-FFF2-40B4-BE49-F238E27FC236}">
                <a16:creationId xmlns="" xmlns:a16="http://schemas.microsoft.com/office/drawing/2014/main" id="{9908F15F-168F-46CA-9EDA-E8F9B38B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2001" name="Text Box 17">
            <a:extLst>
              <a:ext uri="{FF2B5EF4-FFF2-40B4-BE49-F238E27FC236}">
                <a16:creationId xmlns="" xmlns:a16="http://schemas.microsoft.com/office/drawing/2014/main" id="{44E20A13-67C7-4AEC-8644-9383666C1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25" y="2082800"/>
            <a:ext cx="980030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1841D9B-82AC-43FC-BA9A-B1468D4AD856}"/>
              </a:ext>
            </a:extLst>
          </p:cNvPr>
          <p:cNvSpPr/>
          <p:nvPr/>
        </p:nvSpPr>
        <p:spPr>
          <a:xfrm>
            <a:off x="1219200" y="990600"/>
            <a:ext cx="9982200" cy="3633788"/>
          </a:xfrm>
          <a:prstGeom prst="roundRect">
            <a:avLst/>
          </a:prstGeom>
          <a:noFill/>
          <a:ln>
            <a:solidFill>
              <a:srgbClr val="368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ownload Green Wave Free Clipart HQ HQ PNG Image | FreePNGImg">
            <a:extLst>
              <a:ext uri="{FF2B5EF4-FFF2-40B4-BE49-F238E27FC236}">
                <a16:creationId xmlns="" xmlns:a16="http://schemas.microsoft.com/office/drawing/2014/main" id="{A8F7F648-6638-4E87-A2C1-1668BEDA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1219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1">
            <a:extLst>
              <a:ext uri="{FF2B5EF4-FFF2-40B4-BE49-F238E27FC236}">
                <a16:creationId xmlns="" xmlns:a16="http://schemas.microsoft.com/office/drawing/2014/main" id="{DF745960-E9CA-47C6-AA1E-D3C73BEC4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789" y="2931395"/>
            <a:ext cx="787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684369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Text Box 15">
            <a:extLst>
              <a:ext uri="{FF2B5EF4-FFF2-40B4-BE49-F238E27FC236}">
                <a16:creationId xmlns="" xmlns:a16="http://schemas.microsoft.com/office/drawing/2014/main" id="{9908F15F-168F-46CA-9EDA-E8F9B38B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="" xmlns:a16="http://schemas.microsoft.com/office/drawing/2014/main" id="{9A4A1FC5-EBF8-4E76-9358-2809BDA7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2" y="2064672"/>
            <a:ext cx="7285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1841D9B-82AC-43FC-BA9A-B1468D4AD856}"/>
              </a:ext>
            </a:extLst>
          </p:cNvPr>
          <p:cNvSpPr/>
          <p:nvPr/>
        </p:nvSpPr>
        <p:spPr>
          <a:xfrm>
            <a:off x="1219200" y="990600"/>
            <a:ext cx="9982200" cy="3633788"/>
          </a:xfrm>
          <a:prstGeom prst="roundRect">
            <a:avLst/>
          </a:prstGeom>
          <a:noFill/>
          <a:ln>
            <a:solidFill>
              <a:srgbClr val="368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ownload Green Wave Free Clipart HQ HQ PNG Image | FreePNGImg">
            <a:extLst>
              <a:ext uri="{FF2B5EF4-FFF2-40B4-BE49-F238E27FC236}">
                <a16:creationId xmlns="" xmlns:a16="http://schemas.microsoft.com/office/drawing/2014/main" id="{A8F7F648-6638-4E87-A2C1-1668BEDA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1219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2">
            <a:extLst>
              <a:ext uri="{FF2B5EF4-FFF2-40B4-BE49-F238E27FC236}">
                <a16:creationId xmlns="" xmlns:a16="http://schemas.microsoft.com/office/drawing/2014/main" id="{381B3C64-968B-4BA3-B598-5A33D7E1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758" y="3026350"/>
            <a:ext cx="45310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="" xmlns:a16="http://schemas.microsoft.com/office/drawing/2014/main" id="{9A6082FD-5994-4AF9-9FFC-DF820A14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020" y="10041807"/>
            <a:ext cx="728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479824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Text Box 15">
            <a:extLst>
              <a:ext uri="{FF2B5EF4-FFF2-40B4-BE49-F238E27FC236}">
                <a16:creationId xmlns="" xmlns:a16="http://schemas.microsoft.com/office/drawing/2014/main" id="{9908F15F-168F-46CA-9EDA-E8F9B38B5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="" xmlns:a16="http://schemas.microsoft.com/office/drawing/2014/main" id="{40789F89-F8FE-4382-9E9C-8454FA81D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143" y="2072047"/>
            <a:ext cx="97719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368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1841D9B-82AC-43FC-BA9A-B1468D4AD856}"/>
              </a:ext>
            </a:extLst>
          </p:cNvPr>
          <p:cNvSpPr/>
          <p:nvPr/>
        </p:nvSpPr>
        <p:spPr>
          <a:xfrm>
            <a:off x="1219200" y="990600"/>
            <a:ext cx="9982200" cy="3633788"/>
          </a:xfrm>
          <a:prstGeom prst="roundRect">
            <a:avLst/>
          </a:prstGeom>
          <a:noFill/>
          <a:ln>
            <a:solidFill>
              <a:srgbClr val="368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ownload Green Wave Free Clipart HQ HQ PNG Image | FreePNGImg">
            <a:extLst>
              <a:ext uri="{FF2B5EF4-FFF2-40B4-BE49-F238E27FC236}">
                <a16:creationId xmlns="" xmlns:a16="http://schemas.microsoft.com/office/drawing/2014/main" id="{A8F7F648-6638-4E87-A2C1-1668BEDA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1219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3">
            <a:extLst>
              <a:ext uri="{FF2B5EF4-FFF2-40B4-BE49-F238E27FC236}">
                <a16:creationId xmlns="" xmlns:a16="http://schemas.microsoft.com/office/drawing/2014/main" id="{9A6082FD-5994-4AF9-9FFC-DF820A14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894" y="2983400"/>
            <a:ext cx="728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834540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9AFFB724-A252-4FDB-9561-223F7D37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6"/>
            <a:ext cx="12115800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A8267E-1B4D-47F1-9AA3-7A63818B8937}"/>
              </a:ext>
            </a:extLst>
          </p:cNvPr>
          <p:cNvSpPr txBox="1"/>
          <p:nvPr/>
        </p:nvSpPr>
        <p:spPr>
          <a:xfrm>
            <a:off x="8689758" y="179884"/>
            <a:ext cx="341129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Cần trục</a:t>
            </a:r>
            <a:endParaRPr lang="vi-VN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2">
            <a:extLst>
              <a:ext uri="{FF2B5EF4-FFF2-40B4-BE49-F238E27FC236}">
                <a16:creationId xmlns="" xmlns:a16="http://schemas.microsoft.com/office/drawing/2014/main" id="{ACD44778-E4B8-4E47-9FE8-2C0B1605469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68C09A-5AFC-4BF7-A7E6-DA7BAD689319}"/>
              </a:ext>
            </a:extLst>
          </p:cNvPr>
          <p:cNvSpPr txBox="1"/>
          <p:nvPr/>
        </p:nvSpPr>
        <p:spPr>
          <a:xfrm>
            <a:off x="4348909" y="60960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Bến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cảng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Rồng</a:t>
            </a:r>
            <a:endParaRPr lang="vi-V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>
            <a:extLst>
              <a:ext uri="{FF2B5EF4-FFF2-40B4-BE49-F238E27FC236}">
                <a16:creationId xmlns="" xmlns:a16="http://schemas.microsoft.com/office/drawing/2014/main" id="{EA9E308A-D946-4749-9C87-2D88292A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12">
            <a:extLst>
              <a:ext uri="{FF2B5EF4-FFF2-40B4-BE49-F238E27FC236}">
                <a16:creationId xmlns="" xmlns:a16="http://schemas.microsoft.com/office/drawing/2014/main" id="{441DB1AD-F660-46B5-9AFD-0A525709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539750"/>
            <a:ext cx="882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lphaLcParenR"/>
            </a:pPr>
            <a:endParaRPr lang="vi-VN" altLang="en-US" sz="4000" b="1" i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15">
            <a:extLst>
              <a:ext uri="{FF2B5EF4-FFF2-40B4-BE49-F238E27FC236}">
                <a16:creationId xmlns="" xmlns:a16="http://schemas.microsoft.com/office/drawing/2014/main" id="{157628E7-76A2-4290-983E-4C629B556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4760913"/>
            <a:ext cx="883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en-US" sz="320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25">
            <a:extLst>
              <a:ext uri="{FF2B5EF4-FFF2-40B4-BE49-F238E27FC236}">
                <a16:creationId xmlns="" xmlns:a16="http://schemas.microsoft.com/office/drawing/2014/main" id="{981A59EC-59BC-44FC-8BD8-70CDF681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7032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000">
              <a:latin typeface="Arial" panose="020B0604020202020204" pitchFamily="34" charset="0"/>
            </a:endParaRPr>
          </a:p>
        </p:txBody>
      </p:sp>
      <p:sp>
        <p:nvSpPr>
          <p:cNvPr id="6171" name="Text Box 27">
            <a:extLst>
              <a:ext uri="{FF2B5EF4-FFF2-40B4-BE49-F238E27FC236}">
                <a16:creationId xmlns="" xmlns:a16="http://schemas.microsoft.com/office/drawing/2014/main" id="{AB8B1802-5BCC-42EF-9A09-09F3D063B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952500"/>
            <a:ext cx="11349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phải chú bé Đất trở thành chú Đất  Nung không?</a:t>
            </a:r>
          </a:p>
        </p:txBody>
      </p:sp>
      <p:sp>
        <p:nvSpPr>
          <p:cNvPr id="6172" name="Text Box 28">
            <a:extLst>
              <a:ext uri="{FF2B5EF4-FFF2-40B4-BE49-F238E27FC236}">
                <a16:creationId xmlns="" xmlns:a16="http://schemas.microsoft.com/office/drawing/2014/main" id="{317F6F7B-6A2C-416D-BFC1-247BC46EC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168525"/>
            <a:ext cx="10791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Chú bé Đất trở thành chú Đất Nung, phải không?</a:t>
            </a:r>
          </a:p>
        </p:txBody>
      </p:sp>
      <p:sp>
        <p:nvSpPr>
          <p:cNvPr id="6173" name="Text Box 29">
            <a:extLst>
              <a:ext uri="{FF2B5EF4-FFF2-40B4-BE49-F238E27FC236}">
                <a16:creationId xmlns="" xmlns:a16="http://schemas.microsoft.com/office/drawing/2014/main" id="{151FA7FE-31FB-4395-A04A-7856CF709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3175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Chú bé Đất trở thành chú Đất Nung à ?</a:t>
            </a:r>
          </a:p>
        </p:txBody>
      </p:sp>
      <p:sp>
        <p:nvSpPr>
          <p:cNvPr id="6174" name="Line 30">
            <a:extLst>
              <a:ext uri="{FF2B5EF4-FFF2-40B4-BE49-F238E27FC236}">
                <a16:creationId xmlns="" xmlns:a16="http://schemas.microsoft.com/office/drawing/2014/main" id="{BB89AAE6-533B-4B02-94B6-44B6CCD7E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813" y="1600200"/>
            <a:ext cx="1447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1">
            <a:extLst>
              <a:ext uri="{FF2B5EF4-FFF2-40B4-BE49-F238E27FC236}">
                <a16:creationId xmlns="" xmlns:a16="http://schemas.microsoft.com/office/drawing/2014/main" id="{EBC3CF3F-ADFA-43BC-AC1F-3FC7EA3F5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0" y="1600200"/>
            <a:ext cx="10652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2">
            <a:extLst>
              <a:ext uri="{FF2B5EF4-FFF2-40B4-BE49-F238E27FC236}">
                <a16:creationId xmlns="" xmlns:a16="http://schemas.microsoft.com/office/drawing/2014/main" id="{9BEC1396-4057-47AB-BA2F-F5450F012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7575" y="2855913"/>
            <a:ext cx="20304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3">
            <a:extLst>
              <a:ext uri="{FF2B5EF4-FFF2-40B4-BE49-F238E27FC236}">
                <a16:creationId xmlns="" xmlns:a16="http://schemas.microsoft.com/office/drawing/2014/main" id="{6A6D9867-F396-45F0-83D5-07FF7A969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821113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5">
            <a:extLst>
              <a:ext uri="{FF2B5EF4-FFF2-40B4-BE49-F238E27FC236}">
                <a16:creationId xmlns="" xmlns:a16="http://schemas.microsoft.com/office/drawing/2014/main" id="{946C50F6-B44A-46B3-9EE7-CE74EC5A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359E03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6" descr="Download Green Wave Free Clipart HQ HQ PNG Image | FreePNGImg">
            <a:extLst>
              <a:ext uri="{FF2B5EF4-FFF2-40B4-BE49-F238E27FC236}">
                <a16:creationId xmlns="" xmlns:a16="http://schemas.microsoft.com/office/drawing/2014/main" id="{2EB58CC7-19F5-4365-BE57-9F215D6D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1219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52B127E-1D90-40E6-AE6B-43DF59B04920}"/>
              </a:ext>
            </a:extLst>
          </p:cNvPr>
          <p:cNvSpPr/>
          <p:nvPr/>
        </p:nvSpPr>
        <p:spPr>
          <a:xfrm>
            <a:off x="409575" y="685800"/>
            <a:ext cx="11477625" cy="3633788"/>
          </a:xfrm>
          <a:prstGeom prst="roundRect">
            <a:avLst/>
          </a:prstGeom>
          <a:noFill/>
          <a:ln>
            <a:solidFill>
              <a:srgbClr val="368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/>
      <p:bldP spid="6172" grpId="0"/>
      <p:bldP spid="6173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2563</TotalTime>
  <Words>587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Times New Roman</vt:lpstr>
      <vt:lpstr>Wingdings 3</vt:lpstr>
      <vt:lpstr>等线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Huetronics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&amp; ĐÀO TẠO HƯƠNG THỦY TRƯỜNG TIỂU HỌC SỐ 1 PHÚ BÀI</dc:title>
  <dc:creator>Web</dc:creator>
  <cp:lastModifiedBy>admin</cp:lastModifiedBy>
  <cp:revision>242</cp:revision>
  <dcterms:created xsi:type="dcterms:W3CDTF">2012-11-26T00:24:01Z</dcterms:created>
  <dcterms:modified xsi:type="dcterms:W3CDTF">2022-12-06T03:25:41Z</dcterms:modified>
</cp:coreProperties>
</file>