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59" r:id="rId6"/>
    <p:sldId id="337" r:id="rId7"/>
    <p:sldId id="336" r:id="rId8"/>
    <p:sldId id="324" r:id="rId9"/>
    <p:sldId id="327" r:id="rId10"/>
    <p:sldId id="338" r:id="rId11"/>
    <p:sldId id="260" r:id="rId12"/>
    <p:sldId id="339" r:id="rId13"/>
    <p:sldId id="340" r:id="rId14"/>
    <p:sldId id="261" r:id="rId15"/>
    <p:sldId id="333" r:id="rId16"/>
    <p:sldId id="335" r:id="rId17"/>
    <p:sldId id="334" r:id="rId18"/>
    <p:sldId id="328" r:id="rId1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ÔN TẬP CHUNG-T 1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DAE6AB-F30A-D7F2-78F5-98EEDA7EF711}"/>
              </a:ext>
            </a:extLst>
          </p:cNvPr>
          <p:cNvSpPr txBox="1"/>
          <p:nvPr/>
        </p:nvSpPr>
        <p:spPr>
          <a:xfrm>
            <a:off x="1916169" y="1940115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D64A88-E303-4FB1-3F19-0E0DA84D3ECA}"/>
              </a:ext>
            </a:extLst>
          </p:cNvPr>
          <p:cNvSpPr txBox="1"/>
          <p:nvPr/>
        </p:nvSpPr>
        <p:spPr>
          <a:xfrm>
            <a:off x="3413919" y="2677615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23BDFB-F266-4863-17AA-06B7A51E21D5}"/>
              </a:ext>
            </a:extLst>
          </p:cNvPr>
          <p:cNvSpPr txBox="1"/>
          <p:nvPr/>
        </p:nvSpPr>
        <p:spPr>
          <a:xfrm>
            <a:off x="4991928" y="2612985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4AA397-95D2-973E-8DB0-DA7AF8B2334F}"/>
              </a:ext>
            </a:extLst>
          </p:cNvPr>
          <p:cNvSpPr txBox="1"/>
          <p:nvPr/>
        </p:nvSpPr>
        <p:spPr>
          <a:xfrm>
            <a:off x="6778800" y="2657099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A2BC1-5A80-11FD-B067-975D4B00264F}"/>
              </a:ext>
            </a:extLst>
          </p:cNvPr>
          <p:cNvSpPr txBox="1"/>
          <p:nvPr/>
        </p:nvSpPr>
        <p:spPr>
          <a:xfrm>
            <a:off x="8565672" y="26188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79F370-E78C-7942-1BFB-09EB5F0B851F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081304-6B9C-63C3-B936-B497C86D88C5}"/>
              </a:ext>
            </a:extLst>
          </p:cNvPr>
          <p:cNvSpPr txBox="1"/>
          <p:nvPr/>
        </p:nvSpPr>
        <p:spPr>
          <a:xfrm>
            <a:off x="1933148" y="3470219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05AF8A-16F0-536B-2220-07EFADE8167D}"/>
              </a:ext>
            </a:extLst>
          </p:cNvPr>
          <p:cNvSpPr txBox="1"/>
          <p:nvPr/>
        </p:nvSpPr>
        <p:spPr>
          <a:xfrm>
            <a:off x="2431542" y="473323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9AB36A-7450-9E0B-1DB6-9739E98A644D}"/>
              </a:ext>
            </a:extLst>
          </p:cNvPr>
          <p:cNvSpPr txBox="1"/>
          <p:nvPr/>
        </p:nvSpPr>
        <p:spPr>
          <a:xfrm>
            <a:off x="3087591" y="572785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9F5DB6-0D9D-687E-D58E-D436D8910608}"/>
              </a:ext>
            </a:extLst>
          </p:cNvPr>
          <p:cNvSpPr txBox="1"/>
          <p:nvPr/>
        </p:nvSpPr>
        <p:spPr>
          <a:xfrm>
            <a:off x="4991928" y="5729489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C33BFD-E552-6FEB-82B1-F9DC0969DEAB}"/>
              </a:ext>
            </a:extLst>
          </p:cNvPr>
          <p:cNvSpPr txBox="1"/>
          <p:nvPr/>
        </p:nvSpPr>
        <p:spPr>
          <a:xfrm>
            <a:off x="6979517" y="575281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FC3D7E-7A08-4728-7AB7-F6E14EC9C0C9}"/>
              </a:ext>
            </a:extLst>
          </p:cNvPr>
          <p:cNvSpPr txBox="1"/>
          <p:nvPr/>
        </p:nvSpPr>
        <p:spPr>
          <a:xfrm>
            <a:off x="8967107" y="5729491"/>
            <a:ext cx="169349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5D88E8-456A-0FF4-58B0-5D7FC6DAED06}"/>
              </a:ext>
            </a:extLst>
          </p:cNvPr>
          <p:cNvSpPr txBox="1"/>
          <p:nvPr/>
        </p:nvSpPr>
        <p:spPr>
          <a:xfrm>
            <a:off x="2408553" y="67801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889411-7986-EB16-E521-791ADF296232}"/>
              </a:ext>
            </a:extLst>
          </p:cNvPr>
          <p:cNvSpPr txBox="1"/>
          <p:nvPr/>
        </p:nvSpPr>
        <p:spPr>
          <a:xfrm>
            <a:off x="8748649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8B3326-7DD9-8BEB-72F3-C9B88B0B4F0A}"/>
              </a:ext>
            </a:extLst>
          </p:cNvPr>
          <p:cNvSpPr txBox="1"/>
          <p:nvPr/>
        </p:nvSpPr>
        <p:spPr>
          <a:xfrm>
            <a:off x="6778800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D4AB1B9-92F6-3699-6F3E-8E0104CF356E}"/>
              </a:ext>
            </a:extLst>
          </p:cNvPr>
          <p:cNvSpPr txBox="1"/>
          <p:nvPr/>
        </p:nvSpPr>
        <p:spPr>
          <a:xfrm>
            <a:off x="4991928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6461B2-054E-4D8E-0DD2-6D8614A47AC1}"/>
              </a:ext>
            </a:extLst>
          </p:cNvPr>
          <p:cNvSpPr txBox="1"/>
          <p:nvPr/>
        </p:nvSpPr>
        <p:spPr>
          <a:xfrm>
            <a:off x="3144182" y="7540880"/>
            <a:ext cx="169349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</p:spTree>
    <p:extLst>
      <p:ext uri="{BB962C8B-B14F-4D97-AF65-F5344CB8AC3E}">
        <p14:creationId xmlns:p14="http://schemas.microsoft.com/office/powerpoint/2010/main" val="2244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5" grpId="0"/>
      <p:bldP spid="7" grpId="0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2479C2-A67B-57B3-0438-71A9BC20C311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09DF19-FA37-1F4E-EF6F-C3401254DAA7}"/>
              </a:ext>
            </a:extLst>
          </p:cNvPr>
          <p:cNvSpPr txBox="1"/>
          <p:nvPr/>
        </p:nvSpPr>
        <p:spPr>
          <a:xfrm>
            <a:off x="1661319" y="2110269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DE6178-1BFE-2722-914A-7C88222C86C6}"/>
              </a:ext>
            </a:extLst>
          </p:cNvPr>
          <p:cNvSpPr txBox="1"/>
          <p:nvPr/>
        </p:nvSpPr>
        <p:spPr>
          <a:xfrm>
            <a:off x="3337719" y="3589420"/>
            <a:ext cx="11281656" cy="2585323"/>
          </a:xfrm>
          <a:prstGeom prst="rect">
            <a:avLst/>
          </a:prstGeom>
          <a:solidFill>
            <a:srgbClr val="FDB733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42 307 + 25 916            67 251 - 18 023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3 426 x 3                        42 580 : 5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2479C2-A67B-57B3-0438-71A9BC20C311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09DF19-FA37-1F4E-EF6F-C3401254DAA7}"/>
              </a:ext>
            </a:extLst>
          </p:cNvPr>
          <p:cNvSpPr txBox="1"/>
          <p:nvPr/>
        </p:nvSpPr>
        <p:spPr>
          <a:xfrm>
            <a:off x="1661319" y="2110269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70FFD9-67E7-22FA-22C9-EA6027EB85B0}"/>
              </a:ext>
            </a:extLst>
          </p:cNvPr>
          <p:cNvSpPr txBox="1"/>
          <p:nvPr/>
        </p:nvSpPr>
        <p:spPr>
          <a:xfrm>
            <a:off x="2435429" y="5005855"/>
            <a:ext cx="250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68 223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101B03-0B9F-4852-65EC-49910312DC6D}"/>
              </a:ext>
            </a:extLst>
          </p:cNvPr>
          <p:cNvSpPr txBox="1"/>
          <p:nvPr/>
        </p:nvSpPr>
        <p:spPr>
          <a:xfrm>
            <a:off x="8748649" y="3325111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3 426</a:t>
            </a:r>
          </a:p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×       3</a:t>
            </a:r>
            <a:endParaRPr lang="en-US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039748-1318-6538-8F55-55D1EEDE3C49}"/>
              </a:ext>
            </a:extLst>
          </p:cNvPr>
          <p:cNvSpPr txBox="1"/>
          <p:nvPr/>
        </p:nvSpPr>
        <p:spPr>
          <a:xfrm>
            <a:off x="8882471" y="5079437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10 278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54559B-083E-D88D-0D9D-373F30BF400E}"/>
              </a:ext>
            </a:extLst>
          </p:cNvPr>
          <p:cNvGrpSpPr/>
          <p:nvPr/>
        </p:nvGrpSpPr>
        <p:grpSpPr>
          <a:xfrm>
            <a:off x="13627248" y="3511984"/>
            <a:ext cx="609600" cy="1219200"/>
            <a:chOff x="6704012" y="1219200"/>
            <a:chExt cx="609600" cy="12192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B09F612-2D1C-3017-F749-C62E1206516A}"/>
                </a:ext>
              </a:extLst>
            </p:cNvPr>
            <p:cNvCxnSpPr>
              <a:cxnSpLocks/>
            </p:cNvCxnSpPr>
            <p:nvPr/>
          </p:nvCxnSpPr>
          <p:spPr>
            <a:xfrm>
              <a:off x="6704012" y="1219200"/>
              <a:ext cx="0" cy="12192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F2D7AFE-C36F-2CEF-7431-B16A77E95EFA}"/>
                </a:ext>
              </a:extLst>
            </p:cNvPr>
            <p:cNvCxnSpPr>
              <a:cxnSpLocks/>
            </p:cNvCxnSpPr>
            <p:nvPr/>
          </p:nvCxnSpPr>
          <p:spPr>
            <a:xfrm>
              <a:off x="6704012" y="16764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828D83-D794-0EC2-DB41-15C9FA3BC070}"/>
              </a:ext>
            </a:extLst>
          </p:cNvPr>
          <p:cNvSpPr txBox="1"/>
          <p:nvPr/>
        </p:nvSpPr>
        <p:spPr>
          <a:xfrm>
            <a:off x="11520886" y="396005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BDE46E-2E01-0B90-2FC4-A7F727CCB876}"/>
              </a:ext>
            </a:extLst>
          </p:cNvPr>
          <p:cNvSpPr txBox="1"/>
          <p:nvPr/>
        </p:nvSpPr>
        <p:spPr>
          <a:xfrm>
            <a:off x="13627247" y="3893819"/>
            <a:ext cx="66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2DE51E-B402-CE7A-8242-9DF9A89A4210}"/>
              </a:ext>
            </a:extLst>
          </p:cNvPr>
          <p:cNvSpPr txBox="1"/>
          <p:nvPr/>
        </p:nvSpPr>
        <p:spPr>
          <a:xfrm>
            <a:off x="13627247" y="3226230"/>
            <a:ext cx="60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3C73DB-8065-5B32-C0C8-0EBDBCC5381F}"/>
              </a:ext>
            </a:extLst>
          </p:cNvPr>
          <p:cNvSpPr txBox="1"/>
          <p:nvPr/>
        </p:nvSpPr>
        <p:spPr>
          <a:xfrm>
            <a:off x="11518245" y="327435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42 580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6453BE-922A-995D-2678-8ACCB76FA96B}"/>
              </a:ext>
            </a:extLst>
          </p:cNvPr>
          <p:cNvSpPr txBox="1"/>
          <p:nvPr/>
        </p:nvSpPr>
        <p:spPr>
          <a:xfrm>
            <a:off x="11555209" y="462690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494A17-DD36-D90C-9D37-5D2E28ADC17E}"/>
              </a:ext>
            </a:extLst>
          </p:cNvPr>
          <p:cNvSpPr txBox="1"/>
          <p:nvPr/>
        </p:nvSpPr>
        <p:spPr>
          <a:xfrm>
            <a:off x="14013077" y="3895287"/>
            <a:ext cx="60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D5130F-ACBE-6C73-A845-D575DAD5F225}"/>
              </a:ext>
            </a:extLst>
          </p:cNvPr>
          <p:cNvSpPr txBox="1"/>
          <p:nvPr/>
        </p:nvSpPr>
        <p:spPr>
          <a:xfrm>
            <a:off x="11646048" y="542769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E845F3-38C8-8B5C-ED9D-4E4DB80C3657}"/>
              </a:ext>
            </a:extLst>
          </p:cNvPr>
          <p:cNvSpPr txBox="1"/>
          <p:nvPr/>
        </p:nvSpPr>
        <p:spPr>
          <a:xfrm>
            <a:off x="14432744" y="3893819"/>
            <a:ext cx="53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4982B29-E6EE-F7A6-9CB3-350A52E08F18}"/>
              </a:ext>
            </a:extLst>
          </p:cNvPr>
          <p:cNvSpPr txBox="1"/>
          <p:nvPr/>
        </p:nvSpPr>
        <p:spPr>
          <a:xfrm>
            <a:off x="12049018" y="613309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E33B025-7C44-BA3A-E7C1-96C5FBCF1A53}"/>
              </a:ext>
            </a:extLst>
          </p:cNvPr>
          <p:cNvSpPr txBox="1"/>
          <p:nvPr/>
        </p:nvSpPr>
        <p:spPr>
          <a:xfrm>
            <a:off x="14761029" y="3897092"/>
            <a:ext cx="60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DE6FE1-A34E-B74F-3229-2C5670D456EA}"/>
              </a:ext>
            </a:extLst>
          </p:cNvPr>
          <p:cNvSpPr txBox="1"/>
          <p:nvPr/>
        </p:nvSpPr>
        <p:spPr>
          <a:xfrm>
            <a:off x="12075168" y="681496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4AF05B-59FC-45CA-AD99-3354FAC4EC31}"/>
              </a:ext>
            </a:extLst>
          </p:cNvPr>
          <p:cNvSpPr txBox="1"/>
          <p:nvPr/>
        </p:nvSpPr>
        <p:spPr>
          <a:xfrm>
            <a:off x="2002938" y="3303445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42 307</a:t>
            </a:r>
          </a:p>
          <a:p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25 916</a:t>
            </a:r>
            <a:endParaRPr lang="en-US" u="s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E3665F0-F9B6-4BDB-B0AF-2BD0AC8850C0}"/>
              </a:ext>
            </a:extLst>
          </p:cNvPr>
          <p:cNvSpPr txBox="1"/>
          <p:nvPr/>
        </p:nvSpPr>
        <p:spPr>
          <a:xfrm>
            <a:off x="5186548" y="3399774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67 251</a:t>
            </a:r>
          </a:p>
          <a:p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18 023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4605743-247F-4909-AC88-373A57E38A30}"/>
              </a:ext>
            </a:extLst>
          </p:cNvPr>
          <p:cNvSpPr txBox="1"/>
          <p:nvPr/>
        </p:nvSpPr>
        <p:spPr>
          <a:xfrm>
            <a:off x="5576192" y="5055724"/>
            <a:ext cx="250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49 228</a:t>
            </a:r>
          </a:p>
        </p:txBody>
      </p:sp>
    </p:spTree>
    <p:extLst>
      <p:ext uri="{BB962C8B-B14F-4D97-AF65-F5344CB8AC3E}">
        <p14:creationId xmlns:p14="http://schemas.microsoft.com/office/powerpoint/2010/main" val="1230671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85651D6-D8BC-11B2-F90A-C5D8A160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2263676"/>
            <a:ext cx="1447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189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BFCC56-2059-0391-6AB1-0E92939CAFA0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649769-AAA9-54D0-47F1-ADCEB8C3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49" y="4555254"/>
            <a:ext cx="14478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12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Hai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:…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7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85651D6-D8BC-11B2-F90A-C5D8A160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2263676"/>
            <a:ext cx="1447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189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BFCC56-2059-0391-6AB1-0E92939CAFA0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649769-AAA9-54D0-47F1-ADCEB8C3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49" y="4555254"/>
            <a:ext cx="14478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x 3 = 36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+ 36 = 48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48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71090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buNone/>
            </a:pP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25 700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240365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20 507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4753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51789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2763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4266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537884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25 007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7961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4997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5971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7474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86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087667" y="6147368"/>
            <a:ext cx="4860626" cy="173368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sv-SE" sz="7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082248" y="6077307"/>
            <a:ext cx="4662825" cy="173368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666" b="1" dirty="0">
                <a:solidFill>
                  <a:prstClr val="black"/>
                </a:solidFill>
                <a:latin typeface="Times New Roman" panose="02020603050405020304" pitchFamily="18" charset="0"/>
              </a:rPr>
              <a:t>98 765</a:t>
            </a: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5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2"/>
          <a:srcRect r="587" b="10447"/>
          <a:stretch>
            <a:fillRect/>
          </a:stretch>
        </p:blipFill>
        <p:spPr>
          <a:xfrm>
            <a:off x="10319" y="1"/>
            <a:ext cx="16256000" cy="9200444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41849" y="2254252"/>
            <a:ext cx="12755316" cy="2666576"/>
          </a:xfrm>
          <a:prstGeom prst="rect">
            <a:avLst/>
          </a:prstGeom>
        </p:spPr>
        <p:txBody>
          <a:bodyPr wrap="none" lIns="121652" tIns="60959" rIns="121652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luôn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chăm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ngoan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giỏi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9550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300D1DA-82A6-787F-8945-640535345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38906"/>
              </p:ext>
            </p:extLst>
          </p:nvPr>
        </p:nvGraphicFramePr>
        <p:xfrm>
          <a:off x="427038" y="2968969"/>
          <a:ext cx="15758317" cy="6149631"/>
        </p:xfrm>
        <a:graphic>
          <a:graphicData uri="http://schemas.openxmlformats.org/drawingml/2006/table">
            <a:tbl>
              <a:tblPr firstRow="1" bandRow="1"/>
              <a:tblGrid>
                <a:gridCol w="2694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9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6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61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038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9351">
                <a:tc gridSpan="5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73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03FB21-C11E-2A86-95D7-8BFB28998979}"/>
              </a:ext>
            </a:extLst>
          </p:cNvPr>
          <p:cNvSpPr txBox="1"/>
          <p:nvPr/>
        </p:nvSpPr>
        <p:spPr>
          <a:xfrm>
            <a:off x="746919" y="2057400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A1C57A-88D2-AC66-EE23-03FBEC4972DF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0CCE71-F4E6-B5BE-E9A5-D3E1404313E2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6655CBE-252B-51E2-2E07-29E26BFB3782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F42B5DF-A896-8B86-45DE-62885055967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EB083D5-6FB9-C622-5880-3341D10C6CD3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53BBD08-4596-C198-9CB9-224F78BC20FB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57BCA5-65CF-91B6-3E84-5BDC5D7565CD}"/>
              </a:ext>
            </a:extLst>
          </p:cNvPr>
          <p:cNvSpPr txBox="1"/>
          <p:nvPr/>
        </p:nvSpPr>
        <p:spPr>
          <a:xfrm>
            <a:off x="902799" y="1305685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</p:spTree>
    <p:extLst>
      <p:ext uri="{BB962C8B-B14F-4D97-AF65-F5344CB8AC3E}">
        <p14:creationId xmlns:p14="http://schemas.microsoft.com/office/powerpoint/2010/main" val="58777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E8D486-7277-24DE-3F9F-183AFE12C145}"/>
              </a:ext>
            </a:extLst>
          </p:cNvPr>
          <p:cNvSpPr txBox="1"/>
          <p:nvPr/>
        </p:nvSpPr>
        <p:spPr>
          <a:xfrm>
            <a:off x="1189038" y="110376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27FE9F-742C-86A0-08B3-BFDA6F569251}"/>
              </a:ext>
            </a:extLst>
          </p:cNvPr>
          <p:cNvSpPr txBox="1"/>
          <p:nvPr/>
        </p:nvSpPr>
        <p:spPr>
          <a:xfrm>
            <a:off x="841168" y="1689835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3B7439C9-EE4E-4DB1-208D-9C8D623D7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51974"/>
              </p:ext>
            </p:extLst>
          </p:nvPr>
        </p:nvGraphicFramePr>
        <p:xfrm>
          <a:off x="10319" y="2157609"/>
          <a:ext cx="16281400" cy="6766560"/>
        </p:xfrm>
        <a:graphic>
          <a:graphicData uri="http://schemas.openxmlformats.org/drawingml/2006/table">
            <a:tbl>
              <a:tblPr firstRow="1" bandRow="1"/>
              <a:tblGrid>
                <a:gridCol w="165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8485">
                <a:tc gridSpan="5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641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30 874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555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DAE6AB-F30A-D7F2-78F5-98EEDA7EF711}"/>
              </a:ext>
            </a:extLst>
          </p:cNvPr>
          <p:cNvSpPr txBox="1"/>
          <p:nvPr/>
        </p:nvSpPr>
        <p:spPr>
          <a:xfrm>
            <a:off x="463543" y="1510104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D64A88-E303-4FB1-3F19-0E0DA84D3ECA}"/>
              </a:ext>
            </a:extLst>
          </p:cNvPr>
          <p:cNvSpPr txBox="1"/>
          <p:nvPr/>
        </p:nvSpPr>
        <p:spPr>
          <a:xfrm>
            <a:off x="648133" y="2586446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23BDFB-F266-4863-17AA-06B7A51E21D5}"/>
              </a:ext>
            </a:extLst>
          </p:cNvPr>
          <p:cNvSpPr txBox="1"/>
          <p:nvPr/>
        </p:nvSpPr>
        <p:spPr>
          <a:xfrm>
            <a:off x="3159439" y="25934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4AA397-95D2-973E-8DB0-DA7AF8B2334F}"/>
              </a:ext>
            </a:extLst>
          </p:cNvPr>
          <p:cNvSpPr txBox="1"/>
          <p:nvPr/>
        </p:nvSpPr>
        <p:spPr>
          <a:xfrm>
            <a:off x="5670745" y="25934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A2BC1-5A80-11FD-B067-975D4B00264F}"/>
              </a:ext>
            </a:extLst>
          </p:cNvPr>
          <p:cNvSpPr txBox="1"/>
          <p:nvPr/>
        </p:nvSpPr>
        <p:spPr>
          <a:xfrm>
            <a:off x="8565672" y="26188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79F370-E78C-7942-1BFB-09EB5F0B851F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9A0CFA-BE7A-8DC4-7B1F-7A6DEF1D2292}"/>
              </a:ext>
            </a:extLst>
          </p:cNvPr>
          <p:cNvSpPr txBox="1"/>
          <p:nvPr/>
        </p:nvSpPr>
        <p:spPr>
          <a:xfrm>
            <a:off x="463543" y="3662788"/>
            <a:ext cx="1192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081304-6B9C-63C3-B936-B497C86D88C5}"/>
              </a:ext>
            </a:extLst>
          </p:cNvPr>
          <p:cNvSpPr txBox="1"/>
          <p:nvPr/>
        </p:nvSpPr>
        <p:spPr>
          <a:xfrm>
            <a:off x="1558675" y="6354956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DAE6AB-F30A-D7F2-78F5-98EEDA7EF711}"/>
              </a:ext>
            </a:extLst>
          </p:cNvPr>
          <p:cNvSpPr txBox="1"/>
          <p:nvPr/>
        </p:nvSpPr>
        <p:spPr>
          <a:xfrm>
            <a:off x="1893792" y="1771741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D64A88-E303-4FB1-3F19-0E0DA84D3ECA}"/>
              </a:ext>
            </a:extLst>
          </p:cNvPr>
          <p:cNvSpPr txBox="1"/>
          <p:nvPr/>
        </p:nvSpPr>
        <p:spPr>
          <a:xfrm>
            <a:off x="2871557" y="2856896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23BDFB-F266-4863-17AA-06B7A51E21D5}"/>
              </a:ext>
            </a:extLst>
          </p:cNvPr>
          <p:cNvSpPr txBox="1"/>
          <p:nvPr/>
        </p:nvSpPr>
        <p:spPr>
          <a:xfrm>
            <a:off x="5955326" y="275552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4AA397-95D2-973E-8DB0-DA7AF8B2334F}"/>
              </a:ext>
            </a:extLst>
          </p:cNvPr>
          <p:cNvSpPr txBox="1"/>
          <p:nvPr/>
        </p:nvSpPr>
        <p:spPr>
          <a:xfrm>
            <a:off x="8748649" y="2711402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A2BC1-5A80-11FD-B067-975D4B00264F}"/>
              </a:ext>
            </a:extLst>
          </p:cNvPr>
          <p:cNvSpPr txBox="1"/>
          <p:nvPr/>
        </p:nvSpPr>
        <p:spPr>
          <a:xfrm>
            <a:off x="11262519" y="271140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79F370-E78C-7942-1BFB-09EB5F0B851F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9A0CFA-BE7A-8DC4-7B1F-7A6DEF1D2292}"/>
              </a:ext>
            </a:extLst>
          </p:cNvPr>
          <p:cNvSpPr txBox="1"/>
          <p:nvPr/>
        </p:nvSpPr>
        <p:spPr>
          <a:xfrm>
            <a:off x="1966119" y="4194875"/>
            <a:ext cx="1192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0198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là: </a:t>
            </a:r>
            <a:endParaRPr lang="en-US" sz="53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53 460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003800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54 360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2387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49424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0397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1900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301319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46 530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5595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2632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3605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5108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436567" y="7665509"/>
            <a:ext cx="6184352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53 460</a:t>
            </a:r>
            <a:endParaRPr lang="en-US" sz="5333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78803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75840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76813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041138" y="78316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1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là: </a:t>
            </a:r>
            <a:endParaRPr lang="en-US" sz="53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2569373" y="3503085"/>
            <a:ext cx="4975967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" y="38989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9" y="36025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67621" y="36999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1542788" y="38502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2728122" y="48768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54 360</a:t>
            </a:r>
          </a:p>
        </p:txBody>
      </p:sp>
      <p:pic>
        <p:nvPicPr>
          <p:cNvPr id="5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52197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49233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50207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0" name="WordArt 226"/>
          <p:cNvSpPr>
            <a:spLocks noChangeArrowheads="1" noChangeShapeType="1" noTextEdit="1"/>
          </p:cNvSpPr>
          <p:nvPr/>
        </p:nvSpPr>
        <p:spPr bwMode="auto">
          <a:xfrm>
            <a:off x="1517388" y="51710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61" name="AutoShape 51"/>
          <p:cNvSpPr>
            <a:spLocks noChangeArrowheads="1"/>
          </p:cNvSpPr>
          <p:nvPr/>
        </p:nvSpPr>
        <p:spPr bwMode="auto">
          <a:xfrm>
            <a:off x="2728122" y="61976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46 530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65405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62441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63415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WordArt 226"/>
          <p:cNvSpPr>
            <a:spLocks noChangeArrowheads="1" noChangeShapeType="1" noTextEdit="1"/>
          </p:cNvSpPr>
          <p:nvPr/>
        </p:nvSpPr>
        <p:spPr bwMode="auto">
          <a:xfrm>
            <a:off x="1517388" y="64918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6" name="AutoShape 51"/>
          <p:cNvSpPr>
            <a:spLocks noChangeArrowheads="1"/>
          </p:cNvSpPr>
          <p:nvPr/>
        </p:nvSpPr>
        <p:spPr bwMode="auto">
          <a:xfrm>
            <a:off x="2728122" y="75184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78613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75649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76623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70" name="WordArt 226"/>
          <p:cNvSpPr>
            <a:spLocks noChangeArrowheads="1" noChangeShapeType="1" noTextEdit="1"/>
          </p:cNvSpPr>
          <p:nvPr/>
        </p:nvSpPr>
        <p:spPr bwMode="auto">
          <a:xfrm>
            <a:off x="1517388" y="78126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pic>
        <p:nvPicPr>
          <p:cNvPr id="7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235" y="7313084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WordArt 3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4" name="WordArt 3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5" name="WordArt 35"/>
          <p:cNvSpPr>
            <a:spLocks noChangeArrowheads="1" noChangeShapeType="1" noTextEdit="1"/>
          </p:cNvSpPr>
          <p:nvPr/>
        </p:nvSpPr>
        <p:spPr bwMode="auto">
          <a:xfrm>
            <a:off x="14314440" y="39592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6" name="WordArt 36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7" name="WordArt 37"/>
          <p:cNvSpPr>
            <a:spLocks noChangeArrowheads="1" noChangeShapeType="1" noTextEdit="1"/>
          </p:cNvSpPr>
          <p:nvPr/>
        </p:nvSpPr>
        <p:spPr bwMode="auto">
          <a:xfrm>
            <a:off x="143715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8" name="WordArt 38"/>
          <p:cNvSpPr>
            <a:spLocks noChangeArrowheads="1" noChangeShapeType="1" noTextEdit="1"/>
          </p:cNvSpPr>
          <p:nvPr/>
        </p:nvSpPr>
        <p:spPr bwMode="auto">
          <a:xfrm>
            <a:off x="1432714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9" name="WordArt 39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0" name="WordArt 40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1" name="WordArt 41"/>
          <p:cNvSpPr>
            <a:spLocks noChangeArrowheads="1" noChangeShapeType="1" noTextEdit="1"/>
          </p:cNvSpPr>
          <p:nvPr/>
        </p:nvSpPr>
        <p:spPr bwMode="auto">
          <a:xfrm>
            <a:off x="14314440" y="397827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" name="WordArt 42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3" name="WordArt 4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4" name="WordArt 4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5" name="WordArt 45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6" name="WordArt 46"/>
          <p:cNvSpPr>
            <a:spLocks noChangeArrowheads="1" noChangeShapeType="1" noTextEdit="1"/>
          </p:cNvSpPr>
          <p:nvPr/>
        </p:nvSpPr>
        <p:spPr bwMode="auto">
          <a:xfrm>
            <a:off x="14295390" y="39719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7" name="WordArt 47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8" name="WordArt 48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89" name="Group 49"/>
          <p:cNvGrpSpPr>
            <a:grpSpLocks/>
          </p:cNvGrpSpPr>
          <p:nvPr/>
        </p:nvGrpSpPr>
        <p:grpSpPr bwMode="auto">
          <a:xfrm>
            <a:off x="10646023" y="3995211"/>
            <a:ext cx="2880401" cy="2694516"/>
            <a:chOff x="4320" y="2928"/>
            <a:chExt cx="1104" cy="1104"/>
          </a:xfrm>
        </p:grpSpPr>
        <p:sp>
          <p:nvSpPr>
            <p:cNvPr id="9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96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195" grpId="0" animBg="1"/>
      <p:bldP spid="7195" grpId="1" animBg="1"/>
      <p:bldP spid="7196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9" grpId="0" animBg="1"/>
      <p:bldP spid="70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1078</Words>
  <Application>Microsoft Office PowerPoint</Application>
  <PresentationFormat>Custom</PresentationFormat>
  <Paragraphs>295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128</cp:revision>
  <dcterms:created xsi:type="dcterms:W3CDTF">2022-07-10T01:37:20Z</dcterms:created>
  <dcterms:modified xsi:type="dcterms:W3CDTF">2023-06-05T04:37:26Z</dcterms:modified>
</cp:coreProperties>
</file>