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58" y="-70384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xmlns="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xmlns="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14" y="513531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xmlns="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xmlns="" id="{8CA5F469-7696-4A89-938C-6071492C1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xmlns="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lương thực, thực phẩm, trang trí nhà cửa,...;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cho các hoạt động sản xuất khác (chế biến);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uôn bán và mang lại các lợi ích kinh tế,... 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Bên cạnh đó trồng rừng, trồng cây giúp bảo vệ môi trường, chống xói mòn đất, ngăn mưa lũ,...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xmlns="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xmlns="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xmlns="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xmlns="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xmlns="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xmlns="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xmlns="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xmlns="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xmlns="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xmlns="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xmlns="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xmlns="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xmlns="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xmlns="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701</Words>
  <Application>Microsoft Office PowerPoint</Application>
  <PresentationFormat>Custom</PresentationFormat>
  <Paragraphs>96</Paragraphs>
  <Slides>25</Slides>
  <Notes>6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2022-08-11T01:45:13Z</dcterms:created>
  <dcterms:modified xsi:type="dcterms:W3CDTF">2023-06-02T04:42:16Z</dcterms:modified>
</cp:coreProperties>
</file>