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262" r:id="rId3"/>
    <p:sldId id="295" r:id="rId4"/>
    <p:sldId id="296" r:id="rId5"/>
    <p:sldId id="298" r:id="rId6"/>
    <p:sldId id="299" r:id="rId7"/>
    <p:sldId id="301" r:id="rId8"/>
    <p:sldId id="275" r:id="rId9"/>
    <p:sldId id="276" r:id="rId10"/>
    <p:sldId id="283" r:id="rId11"/>
    <p:sldId id="277" r:id="rId12"/>
    <p:sldId id="284" r:id="rId13"/>
    <p:sldId id="278" r:id="rId14"/>
    <p:sldId id="285" r:id="rId15"/>
    <p:sldId id="279" r:id="rId16"/>
    <p:sldId id="286" r:id="rId17"/>
    <p:sldId id="280" r:id="rId18"/>
    <p:sldId id="281" r:id="rId19"/>
    <p:sldId id="282" r:id="rId20"/>
    <p:sldId id="287" r:id="rId21"/>
    <p:sldId id="288" r:id="rId22"/>
    <p:sldId id="290" r:id="rId23"/>
    <p:sldId id="291" r:id="rId24"/>
    <p:sldId id="293" r:id="rId25"/>
    <p:sldId id="292" r:id="rId26"/>
    <p:sldId id="294" r:id="rId27"/>
    <p:sldId id="268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CC"/>
    <a:srgbClr val="F8F8F8"/>
    <a:srgbClr val="3333CC"/>
    <a:srgbClr val="7DABEA"/>
    <a:srgbClr val="A1C3F7"/>
    <a:srgbClr val="FBE5D6"/>
    <a:srgbClr val="FFCCFF"/>
    <a:srgbClr val="41719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1.pn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94" y="344269"/>
            <a:ext cx="10439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1182468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Công nghệ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55" y="2154732"/>
            <a:ext cx="1123210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ÔN TẬP CUỐI HỌC KÌ I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1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CC7755-1FAE-48CA-83B2-35F0D4EC3BA6}"/>
              </a:ext>
            </a:extLst>
          </p:cNvPr>
          <p:cNvSpPr txBox="1"/>
          <p:nvPr/>
        </p:nvSpPr>
        <p:spPr>
          <a:xfrm>
            <a:off x="755892" y="1146961"/>
            <a:ext cx="10585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1A4F6D-2641-49C6-AF5A-8D2D1D089D60}"/>
              </a:ext>
            </a:extLst>
          </p:cNvPr>
          <p:cNvSpPr txBox="1"/>
          <p:nvPr/>
        </p:nvSpPr>
        <p:spPr>
          <a:xfrm>
            <a:off x="755892" y="2101068"/>
            <a:ext cx="10585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25797A-A2A2-4A55-8700-7118736F9148}"/>
              </a:ext>
            </a:extLst>
          </p:cNvPr>
          <p:cNvSpPr txBox="1"/>
          <p:nvPr/>
        </p:nvSpPr>
        <p:spPr>
          <a:xfrm>
            <a:off x="755892" y="3228246"/>
            <a:ext cx="1049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3: Vì sao phải giữ gìn các sản phẩm công nghệ trong gia đình?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A7709BCE-4B4F-43CA-8753-1C13DF0CE7F0}"/>
              </a:ext>
            </a:extLst>
          </p:cNvPr>
          <p:cNvSpPr/>
          <p:nvPr/>
        </p:nvSpPr>
        <p:spPr>
          <a:xfrm>
            <a:off x="4079631" y="4072251"/>
            <a:ext cx="3151163" cy="13504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3263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5E1DBE05-7D8F-4BE1-B8AF-EE6A7AB7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4" y="3884495"/>
            <a:ext cx="8755883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0536536D-AFE1-4DB9-9BE7-F7AE247D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4" y="1009934"/>
            <a:ext cx="9278310" cy="34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D57673A5-D1B7-4681-AAC0-B6F43F50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4" y="559558"/>
            <a:ext cx="5433491" cy="38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8E910414-AB58-4EEE-9875-80CFE195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3403483"/>
            <a:ext cx="3436938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26D823-9815-4E4F-A5E3-8EA5A9777AE7}"/>
              </a:ext>
            </a:extLst>
          </p:cNvPr>
          <p:cNvSpPr txBox="1"/>
          <p:nvPr/>
        </p:nvSpPr>
        <p:spPr>
          <a:xfrm>
            <a:off x="1258113" y="1099616"/>
            <a:ext cx="646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4908A7-E17D-4968-A7CA-BD91B9C3C6C4}"/>
              </a:ext>
            </a:extLst>
          </p:cNvPr>
          <p:cNvSpPr txBox="1"/>
          <p:nvPr/>
        </p:nvSpPr>
        <p:spPr>
          <a:xfrm>
            <a:off x="1258112" y="1646959"/>
            <a:ext cx="96199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F626C7-650E-4CE4-AB2B-AE2B05B577D8}"/>
              </a:ext>
            </a:extLst>
          </p:cNvPr>
          <p:cNvSpPr txBox="1"/>
          <p:nvPr/>
        </p:nvSpPr>
        <p:spPr>
          <a:xfrm>
            <a:off x="1258112" y="2531772"/>
            <a:ext cx="727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6: Em hãy nêu các bước sử dụng </a:t>
            </a: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EC8488E-C9CA-4E9E-8DBC-7B40A6F539B8}"/>
              </a:ext>
            </a:extLst>
          </p:cNvPr>
          <p:cNvSpPr/>
          <p:nvPr/>
        </p:nvSpPr>
        <p:spPr>
          <a:xfrm>
            <a:off x="3874915" y="3512693"/>
            <a:ext cx="3151163" cy="13504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6648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19BBF939-E27A-4574-941B-E442BAE5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33" y="3954827"/>
            <a:ext cx="832923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BE758C9F-C17C-4E9A-96D8-8A557E5E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32" y="1050878"/>
            <a:ext cx="9214539" cy="34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14B8C610-6088-4C97-97D7-F465898D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33" y="627797"/>
            <a:ext cx="5409401" cy="38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1F9641B9-39F1-4971-B1C7-18A5812F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8" y="3465877"/>
            <a:ext cx="3436938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1E288A-2E46-4BCB-AEF0-8FFBBE684AF0}"/>
              </a:ext>
            </a:extLst>
          </p:cNvPr>
          <p:cNvSpPr txBox="1"/>
          <p:nvPr/>
        </p:nvSpPr>
        <p:spPr>
          <a:xfrm>
            <a:off x="998805" y="744774"/>
            <a:ext cx="672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3EC571-F1ED-4E88-8FA3-4DEF835F8955}"/>
              </a:ext>
            </a:extLst>
          </p:cNvPr>
          <p:cNvSpPr txBox="1"/>
          <p:nvPr/>
        </p:nvSpPr>
        <p:spPr>
          <a:xfrm>
            <a:off x="998806" y="2770125"/>
            <a:ext cx="744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9: Em hãy nêu các bước sử dụng quạt 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C6973F-80AE-4448-8D05-4A901B098C10}"/>
              </a:ext>
            </a:extLst>
          </p:cNvPr>
          <p:cNvSpPr/>
          <p:nvPr/>
        </p:nvSpPr>
        <p:spPr>
          <a:xfrm>
            <a:off x="3888563" y="3744705"/>
            <a:ext cx="3151163" cy="13504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52781E-9E54-4903-AA62-9D5E2283AA83}"/>
              </a:ext>
            </a:extLst>
          </p:cNvPr>
          <p:cNvSpPr txBox="1"/>
          <p:nvPr/>
        </p:nvSpPr>
        <p:spPr>
          <a:xfrm>
            <a:off x="998805" y="1537733"/>
            <a:ext cx="11489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126FD0C9-F898-45DF-8C9E-C93F26CA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95" y="3706882"/>
            <a:ext cx="7462105" cy="19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ECE1C956-C278-4206-90B6-2151E0BF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84" y="3646710"/>
            <a:ext cx="6000750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7111C33E-9048-460D-AC5B-EB2E511A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619">
            <a:off x="2555291" y="1359447"/>
            <a:ext cx="9522020" cy="3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B0ACDAE6-A7C5-4371-B704-9AADE417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0" y="736979"/>
            <a:ext cx="6860275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AE8C8C09-A721-4B46-9FF9-6BD73C98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7" y="2574055"/>
            <a:ext cx="3953489" cy="20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FA0682-4376-4D2A-8A59-C03FD74898E8}"/>
              </a:ext>
            </a:extLst>
          </p:cNvPr>
          <p:cNvSpPr txBox="1"/>
          <p:nvPr/>
        </p:nvSpPr>
        <p:spPr>
          <a:xfrm>
            <a:off x="458593" y="1113264"/>
            <a:ext cx="771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F95268-9892-4250-858E-D3B046B953FE}"/>
              </a:ext>
            </a:extLst>
          </p:cNvPr>
          <p:cNvSpPr txBox="1"/>
          <p:nvPr/>
        </p:nvSpPr>
        <p:spPr>
          <a:xfrm>
            <a:off x="28797" y="1921161"/>
            <a:ext cx="11558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Câu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B9B2BA-A71C-4732-BA4F-F31BF06CD03C}"/>
              </a:ext>
            </a:extLst>
          </p:cNvPr>
          <p:cNvSpPr txBox="1"/>
          <p:nvPr/>
        </p:nvSpPr>
        <p:spPr>
          <a:xfrm>
            <a:off x="408100" y="2670254"/>
            <a:ext cx="843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12: Em hãy nêu các bước sử dụng máy thu thanh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09F2ED79-5570-49C2-A368-2DCB11C9D2A3}"/>
              </a:ext>
            </a:extLst>
          </p:cNvPr>
          <p:cNvSpPr/>
          <p:nvPr/>
        </p:nvSpPr>
        <p:spPr>
          <a:xfrm>
            <a:off x="4150463" y="3731477"/>
            <a:ext cx="3151163" cy="13504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5793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BB47AAE4-2958-498B-9C8B-D8E54C7B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62" y="3818425"/>
            <a:ext cx="7650677" cy="24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E95AFDF8-DFBA-438F-A835-80E242B5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62" y="3704126"/>
            <a:ext cx="8170997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F9132AC6-0232-4544-AFD6-B66B789E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63" y="1555846"/>
            <a:ext cx="9240499" cy="26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F66F4716-0C6D-4E22-B78F-85DC6D4F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63" y="764275"/>
            <a:ext cx="6034014" cy="34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9E15C555-A499-4FCB-A3E5-3E8CD617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8" y="3221526"/>
            <a:ext cx="313055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90A8E2-4635-41DF-87A0-C7C717550940}"/>
              </a:ext>
            </a:extLst>
          </p:cNvPr>
          <p:cNvSpPr txBox="1"/>
          <p:nvPr/>
        </p:nvSpPr>
        <p:spPr>
          <a:xfrm>
            <a:off x="541643" y="799366"/>
            <a:ext cx="7516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E806EB-CD0E-4859-BB56-F377F41445B9}"/>
              </a:ext>
            </a:extLst>
          </p:cNvPr>
          <p:cNvSpPr txBox="1"/>
          <p:nvPr/>
        </p:nvSpPr>
        <p:spPr>
          <a:xfrm>
            <a:off x="541643" y="1525388"/>
            <a:ext cx="1066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A9DB8B-6BEB-49AF-A01F-B3203DE16C76}"/>
              </a:ext>
            </a:extLst>
          </p:cNvPr>
          <p:cNvSpPr txBox="1"/>
          <p:nvPr/>
        </p:nvSpPr>
        <p:spPr>
          <a:xfrm>
            <a:off x="541643" y="2509964"/>
            <a:ext cx="8233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15: Em hãy nêu các bước sử dụng máy thu 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37F3C925-E14F-4898-9B4B-28001C524CFB}"/>
              </a:ext>
            </a:extLst>
          </p:cNvPr>
          <p:cNvSpPr/>
          <p:nvPr/>
        </p:nvSpPr>
        <p:spPr>
          <a:xfrm>
            <a:off x="4065982" y="3731478"/>
            <a:ext cx="3151163" cy="13504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9045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5FCE6-1561-4EDB-8ADB-1F661701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183C560-087F-49E1-B24E-06DEC618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32" y="4045735"/>
            <a:ext cx="7589326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F6AAD214-7C58-4D56-984A-7A636C38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90" y="2430272"/>
            <a:ext cx="8322119" cy="20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9031566-1177-4EDE-9E2C-178DE00C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90" y="1353383"/>
            <a:ext cx="6503644" cy="30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C04160E-5D2D-4948-B15D-7BDABE17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0" y="3121026"/>
            <a:ext cx="4124325" cy="1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C0A191-6976-4679-8D9E-02C5E122A7AB}"/>
              </a:ext>
            </a:extLst>
          </p:cNvPr>
          <p:cNvSpPr/>
          <p:nvPr/>
        </p:nvSpPr>
        <p:spPr>
          <a:xfrm>
            <a:off x="2405166" y="2066277"/>
            <a:ext cx="7076661" cy="1404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5C5D63-A89B-4F0A-B0AB-05EFC8473EFB}"/>
              </a:ext>
            </a:extLst>
          </p:cNvPr>
          <p:cNvSpPr txBox="1"/>
          <p:nvPr/>
        </p:nvSpPr>
        <p:spPr>
          <a:xfrm>
            <a:off x="478301" y="1927930"/>
            <a:ext cx="1128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7CB28B60-D5C2-4EF9-A67C-B92ED607A17F}"/>
              </a:ext>
            </a:extLst>
          </p:cNvPr>
          <p:cNvSpPr/>
          <p:nvPr/>
        </p:nvSpPr>
        <p:spPr>
          <a:xfrm>
            <a:off x="4079631" y="4086319"/>
            <a:ext cx="3151163" cy="13504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4921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7AE7CE-C6BA-44D3-94E2-3D25DA44D893}"/>
              </a:ext>
            </a:extLst>
          </p:cNvPr>
          <p:cNvSpPr txBox="1"/>
          <p:nvPr/>
        </p:nvSpPr>
        <p:spPr>
          <a:xfrm>
            <a:off x="192813" y="3133846"/>
            <a:ext cx="1064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F121D1-E49C-4379-939E-5CF6556957C0}"/>
              </a:ext>
            </a:extLst>
          </p:cNvPr>
          <p:cNvSpPr txBox="1"/>
          <p:nvPr/>
        </p:nvSpPr>
        <p:spPr>
          <a:xfrm>
            <a:off x="1" y="5150260"/>
            <a:ext cx="92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nl-NL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Vì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phải giữ gìn các sản phẩm công nghệ trong gia đình?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AC056B-1F4B-4655-AF66-385B71CF0BBE}"/>
              </a:ext>
            </a:extLst>
          </p:cNvPr>
          <p:cNvSpPr txBox="1"/>
          <p:nvPr/>
        </p:nvSpPr>
        <p:spPr>
          <a:xfrm>
            <a:off x="192813" y="1017644"/>
            <a:ext cx="1152557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 err="1">
                <a:solidFill>
                  <a:srgbClr val="FF0000"/>
                </a:solidFill>
              </a:rPr>
              <a:t>Trả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lời</a:t>
            </a:r>
            <a:r>
              <a:rPr lang="en-US" sz="2400" u="sng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/>
              <a:t>	</a:t>
            </a:r>
            <a:r>
              <a:rPr lang="en-US" sz="2400" smtClean="0"/>
              <a:t>- Sản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err="1"/>
              <a:t>sản</a:t>
            </a:r>
            <a:r>
              <a:rPr lang="en-US" sz="2400"/>
              <a:t> </a:t>
            </a:r>
            <a:r>
              <a:rPr lang="en-US" sz="2400" smtClean="0"/>
              <a:t>phẩm </a:t>
            </a:r>
            <a:r>
              <a:rPr lang="en-US" sz="2400" dirty="0"/>
              <a:t>do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ra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err="1"/>
              <a:t>cuộc</a:t>
            </a:r>
            <a:r>
              <a:rPr lang="en-US" sz="2400"/>
              <a:t> </a:t>
            </a:r>
            <a:r>
              <a:rPr lang="en-US" sz="2400" smtClean="0"/>
              <a:t>sống.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tivi</a:t>
            </a:r>
            <a:r>
              <a:rPr lang="en-US" sz="2400" dirty="0"/>
              <a:t>, </a:t>
            </a:r>
            <a:r>
              <a:rPr lang="en-US" sz="2400" dirty="0" err="1"/>
              <a:t>tủ</a:t>
            </a:r>
            <a:r>
              <a:rPr lang="en-US" sz="2400" dirty="0"/>
              <a:t> </a:t>
            </a:r>
            <a:r>
              <a:rPr lang="en-US" sz="2400" dirty="0" err="1"/>
              <a:t>lạnh</a:t>
            </a:r>
            <a:r>
              <a:rPr lang="en-US" sz="2400" dirty="0"/>
              <a:t>, </a:t>
            </a:r>
            <a:r>
              <a:rPr lang="en-US" sz="2400" err="1"/>
              <a:t>điều</a:t>
            </a:r>
            <a:r>
              <a:rPr lang="en-US" sz="2400"/>
              <a:t> </a:t>
            </a:r>
            <a:r>
              <a:rPr lang="en-US" sz="2400" smtClean="0"/>
              <a:t>hòa,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,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,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….</a:t>
            </a:r>
            <a:br>
              <a:rPr lang="en-US" sz="2400" dirty="0"/>
            </a:br>
            <a:r>
              <a:rPr lang="en-US" sz="2400"/>
              <a:t>	</a:t>
            </a:r>
            <a:r>
              <a:rPr lang="en-US" sz="2400" smtClean="0"/>
              <a:t>- Đối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do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ra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err="1"/>
              <a:t>tự</a:t>
            </a:r>
            <a:r>
              <a:rPr lang="en-US" sz="2400"/>
              <a:t> </a:t>
            </a:r>
            <a:r>
              <a:rPr lang="en-US" sz="2400" smtClean="0"/>
              <a:t>nhiên.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err="1"/>
              <a:t>cối</a:t>
            </a:r>
            <a:r>
              <a:rPr lang="en-US" sz="2400" smtClean="0"/>
              <a:t>, núi,…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4BDC2C-6BE6-4D81-9C24-1E4B2D5A7BB5}"/>
              </a:ext>
            </a:extLst>
          </p:cNvPr>
          <p:cNvSpPr txBox="1"/>
          <p:nvPr/>
        </p:nvSpPr>
        <p:spPr>
          <a:xfrm>
            <a:off x="192813" y="122401"/>
            <a:ext cx="1035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4528FA-71F0-4812-9287-B3FF340787D1}"/>
              </a:ext>
            </a:extLst>
          </p:cNvPr>
          <p:cNvSpPr txBox="1"/>
          <p:nvPr/>
        </p:nvSpPr>
        <p:spPr>
          <a:xfrm>
            <a:off x="192813" y="3772721"/>
            <a:ext cx="1152557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>
                <a:solidFill>
                  <a:srgbClr val="FF0000"/>
                </a:solidFill>
              </a:rPr>
              <a:t>	</a:t>
            </a:r>
            <a:r>
              <a:rPr lang="en-US" sz="2400" smtClean="0"/>
              <a:t>-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Những </a:t>
            </a:r>
            <a:r>
              <a:rPr lang="en-US" sz="2400" err="1"/>
              <a:t>sản</a:t>
            </a:r>
            <a:r>
              <a:rPr lang="en-US" sz="2400"/>
              <a:t> </a:t>
            </a:r>
            <a:r>
              <a:rPr lang="en-US" sz="2400" smtClean="0"/>
              <a:t>phẩm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err="1"/>
              <a:t>được</a:t>
            </a:r>
            <a:r>
              <a:rPr lang="en-US" sz="2400"/>
              <a:t> </a:t>
            </a:r>
            <a:r>
              <a:rPr lang="en-US" sz="2400" smtClean="0"/>
              <a:t>dùng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mặc</a:t>
            </a:r>
            <a:r>
              <a:rPr lang="en-US" sz="2400" dirty="0"/>
              <a:t>, </a:t>
            </a:r>
            <a:r>
              <a:rPr lang="en-US" sz="2400" dirty="0" err="1"/>
              <a:t>nghỉ</a:t>
            </a:r>
            <a:r>
              <a:rPr lang="en-US" sz="2400" dirty="0"/>
              <a:t> </a:t>
            </a:r>
            <a:r>
              <a:rPr lang="en-US" sz="2400" dirty="0" err="1"/>
              <a:t>ngơi</a:t>
            </a:r>
            <a:r>
              <a:rPr lang="en-US" sz="2400" dirty="0"/>
              <a:t>,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/>
              <a:t>con </a:t>
            </a:r>
            <a:r>
              <a:rPr lang="en-US" sz="2400" smtClean="0"/>
              <a:t>người.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CA8759-4C3A-4F2A-9E90-5C8EC4A33245}"/>
              </a:ext>
            </a:extLst>
          </p:cNvPr>
          <p:cNvSpPr txBox="1"/>
          <p:nvPr/>
        </p:nvSpPr>
        <p:spPr>
          <a:xfrm>
            <a:off x="0" y="5709315"/>
            <a:ext cx="118587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nl-NL" sz="2400" b="1" dirty="0"/>
              <a:t>Cần phải giữ gìn các sản phẩm công nghệ trong gia đình để sử dụng bền hơn, lâu hơn.</a:t>
            </a:r>
            <a:endParaRPr lang="en-US" sz="2400" b="1" dirty="0"/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F7382AB7-7F44-4F52-A930-51B85C9A2F67}"/>
              </a:ext>
            </a:extLst>
          </p:cNvPr>
          <p:cNvSpPr/>
          <p:nvPr/>
        </p:nvSpPr>
        <p:spPr>
          <a:xfrm>
            <a:off x="10550769" y="98474"/>
            <a:ext cx="1448418" cy="741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091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E76F73-E38D-4A7E-A146-DCC34B38FBCA}"/>
              </a:ext>
            </a:extLst>
          </p:cNvPr>
          <p:cNvSpPr txBox="1"/>
          <p:nvPr/>
        </p:nvSpPr>
        <p:spPr>
          <a:xfrm>
            <a:off x="211015" y="132632"/>
            <a:ext cx="564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9FF6A2-5F12-42B9-BF74-3E3D8BD3C006}"/>
              </a:ext>
            </a:extLst>
          </p:cNvPr>
          <p:cNvSpPr txBox="1"/>
          <p:nvPr/>
        </p:nvSpPr>
        <p:spPr>
          <a:xfrm>
            <a:off x="211015" y="1777767"/>
            <a:ext cx="589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465DB3-B512-414E-93F1-417D251E1C6F}"/>
              </a:ext>
            </a:extLst>
          </p:cNvPr>
          <p:cNvSpPr txBox="1"/>
          <p:nvPr/>
        </p:nvSpPr>
        <p:spPr>
          <a:xfrm>
            <a:off x="5853906" y="2516431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6: Em hãy nêu các bước sử dụng đèn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2B977F-598F-46AB-AADA-427A2564CF02}"/>
              </a:ext>
            </a:extLst>
          </p:cNvPr>
          <p:cNvSpPr txBox="1"/>
          <p:nvPr/>
        </p:nvSpPr>
        <p:spPr>
          <a:xfrm>
            <a:off x="333212" y="604737"/>
            <a:ext cx="1152557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err="1"/>
              <a:t>hỗ</a:t>
            </a:r>
            <a:r>
              <a:rPr lang="en-US" sz="2400"/>
              <a:t> </a:t>
            </a:r>
            <a:r>
              <a:rPr lang="en-US" sz="2400" smtClean="0"/>
              <a:t>trợ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,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.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err="1"/>
              <a:t>đa</a:t>
            </a:r>
            <a:r>
              <a:rPr lang="en-US" sz="2400"/>
              <a:t> </a:t>
            </a:r>
            <a:r>
              <a:rPr lang="en-US" sz="2400" smtClean="0"/>
              <a:t>dạng.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8FE6C6-966D-42A0-AFA9-3DA2E380F620}"/>
              </a:ext>
            </a:extLst>
          </p:cNvPr>
          <p:cNvSpPr txBox="1"/>
          <p:nvPr/>
        </p:nvSpPr>
        <p:spPr>
          <a:xfrm>
            <a:off x="333212" y="2608764"/>
            <a:ext cx="509109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 smtClean="0"/>
              <a:t>1. Chụp đèn: Bảo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,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mỏi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endParaRPr lang="en-US" sz="2400" dirty="0"/>
          </a:p>
          <a:p>
            <a:pPr algn="just"/>
            <a:r>
              <a:rPr lang="en-US" sz="2400" smtClean="0"/>
              <a:t>2. Bóng đèn: </a:t>
            </a:r>
            <a:r>
              <a:rPr lang="en-US" sz="2400" dirty="0" err="1"/>
              <a:t>Phát</a:t>
            </a:r>
            <a:r>
              <a:rPr lang="en-US" sz="2400" dirty="0"/>
              <a:t> ra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endParaRPr lang="en-US" sz="2400" dirty="0"/>
          </a:p>
          <a:p>
            <a:pPr algn="just"/>
            <a:r>
              <a:rPr lang="en-US" sz="2400" smtClean="0"/>
              <a:t>3. Công </a:t>
            </a:r>
            <a:r>
              <a:rPr lang="en-US" sz="2400" err="1"/>
              <a:t>tắc</a:t>
            </a:r>
            <a:r>
              <a:rPr lang="en-US" sz="2400"/>
              <a:t> </a:t>
            </a:r>
            <a:r>
              <a:rPr lang="en-US" sz="2400" smtClean="0"/>
              <a:t>: Bật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endParaRPr lang="en-US" sz="2400" dirty="0"/>
          </a:p>
          <a:p>
            <a:pPr algn="just"/>
            <a:r>
              <a:rPr lang="en-US" sz="2400" smtClean="0"/>
              <a:t>4. Thân </a:t>
            </a:r>
            <a:r>
              <a:rPr lang="en-US" sz="2400" dirty="0" err="1"/>
              <a:t>đèn</a:t>
            </a:r>
            <a:r>
              <a:rPr lang="en-US" sz="2400" dirty="0"/>
              <a:t>: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endParaRPr lang="en-US" sz="2400" dirty="0"/>
          </a:p>
          <a:p>
            <a:pPr algn="just"/>
            <a:r>
              <a:rPr lang="en-US" sz="2400" smtClean="0"/>
              <a:t>5. Đế </a:t>
            </a:r>
            <a:r>
              <a:rPr lang="en-US" sz="2400" dirty="0" err="1"/>
              <a:t>đèn</a:t>
            </a:r>
            <a:r>
              <a:rPr lang="en-US" sz="2400" dirty="0"/>
              <a:t>: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vững</a:t>
            </a:r>
            <a:endParaRPr lang="en-US" sz="2400" dirty="0"/>
          </a:p>
          <a:p>
            <a:pPr algn="just"/>
            <a:r>
              <a:rPr lang="en-US" sz="2400" smtClean="0"/>
              <a:t>6. Dây </a:t>
            </a:r>
            <a:r>
              <a:rPr lang="en-US" sz="2400" dirty="0" err="1"/>
              <a:t>nguồn</a:t>
            </a:r>
            <a:r>
              <a:rPr lang="en-US" sz="2400" dirty="0"/>
              <a:t>: </a:t>
            </a:r>
            <a:r>
              <a:rPr lang="en-US" sz="2400" err="1"/>
              <a:t>Nối</a:t>
            </a:r>
            <a:r>
              <a:rPr lang="en-US" sz="2400"/>
              <a:t> </a:t>
            </a:r>
            <a:r>
              <a:rPr lang="en-US" sz="2400" smtClean="0"/>
              <a:t>đèn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endParaRPr lang="en-US" sz="2400" dirty="0"/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263E8B93-E585-4ACA-882F-2D122D8FDDA0}"/>
              </a:ext>
            </a:extLst>
          </p:cNvPr>
          <p:cNvSpPr/>
          <p:nvPr/>
        </p:nvSpPr>
        <p:spPr>
          <a:xfrm>
            <a:off x="10743582" y="0"/>
            <a:ext cx="1448418" cy="741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FDA715-2082-440C-BE6B-A3F45F8FB046}"/>
              </a:ext>
            </a:extLst>
          </p:cNvPr>
          <p:cNvSpPr txBox="1"/>
          <p:nvPr/>
        </p:nvSpPr>
        <p:spPr>
          <a:xfrm>
            <a:off x="6529640" y="3041571"/>
            <a:ext cx="516061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 dirty="0" err="1"/>
              <a:t>Bước</a:t>
            </a:r>
            <a:r>
              <a:rPr lang="en-US" sz="2400" dirty="0"/>
              <a:t> 1: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ở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endParaRPr lang="en-US" sz="2400" dirty="0"/>
          </a:p>
          <a:p>
            <a:pPr algn="just"/>
            <a:r>
              <a:rPr lang="en-US" sz="2400" dirty="0" err="1"/>
              <a:t>Bước</a:t>
            </a:r>
            <a:r>
              <a:rPr lang="en-US" sz="2400" dirty="0"/>
              <a:t> 2: </a:t>
            </a:r>
            <a:r>
              <a:rPr lang="en-US" sz="2400" dirty="0" err="1"/>
              <a:t>Bật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endParaRPr lang="en-US" sz="2400" dirty="0"/>
          </a:p>
          <a:p>
            <a:pPr algn="just"/>
            <a:r>
              <a:rPr lang="en-US" sz="2400" dirty="0" err="1"/>
              <a:t>Bước</a:t>
            </a:r>
            <a:r>
              <a:rPr lang="en-US" sz="2400" dirty="0"/>
              <a:t> 3: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endParaRPr lang="en-US" sz="2400" dirty="0"/>
          </a:p>
          <a:p>
            <a:pPr algn="just"/>
            <a:r>
              <a:rPr lang="en-US" sz="2400" dirty="0" err="1"/>
              <a:t>Bước</a:t>
            </a:r>
            <a:r>
              <a:rPr lang="en-US" sz="2400" dirty="0"/>
              <a:t> 4: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66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D66F663-3D51-4AB8-9101-6B11835227A2}"/>
              </a:ext>
            </a:extLst>
          </p:cNvPr>
          <p:cNvSpPr/>
          <p:nvPr/>
        </p:nvSpPr>
        <p:spPr>
          <a:xfrm>
            <a:off x="10743582" y="0"/>
            <a:ext cx="1448418" cy="741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55D478-FA78-487B-8ED8-4E89B27D66ED}"/>
              </a:ext>
            </a:extLst>
          </p:cNvPr>
          <p:cNvSpPr txBox="1"/>
          <p:nvPr/>
        </p:nvSpPr>
        <p:spPr>
          <a:xfrm>
            <a:off x="103654" y="230832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377564-B9A8-42FF-8270-0FFCC2F765A9}"/>
              </a:ext>
            </a:extLst>
          </p:cNvPr>
          <p:cNvSpPr txBox="1"/>
          <p:nvPr/>
        </p:nvSpPr>
        <p:spPr>
          <a:xfrm>
            <a:off x="0" y="1767598"/>
            <a:ext cx="1175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CF7422-67E1-4B3F-B0E3-60F3D8DC4AA5}"/>
              </a:ext>
            </a:extLst>
          </p:cNvPr>
          <p:cNvSpPr txBox="1"/>
          <p:nvPr/>
        </p:nvSpPr>
        <p:spPr>
          <a:xfrm>
            <a:off x="63264" y="5856196"/>
            <a:ext cx="10390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9: Em hãy nêu các bước sử dụng quạt điện (sgk – TRANG 17)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ADCB93-D79C-4C97-B99C-821ADA35394F}"/>
              </a:ext>
            </a:extLst>
          </p:cNvPr>
          <p:cNvSpPr txBox="1"/>
          <p:nvPr/>
        </p:nvSpPr>
        <p:spPr>
          <a:xfrm>
            <a:off x="103654" y="879685"/>
            <a:ext cx="1035053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Quạt </a:t>
            </a:r>
            <a:r>
              <a:rPr lang="nl-NL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 có tác dụng tạo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gió, giúp </a:t>
            </a: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nl-NL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80C4BD-3CDB-48BC-8D4B-F47633DA017C}"/>
              </a:ext>
            </a:extLst>
          </p:cNvPr>
          <p:cNvSpPr txBox="1"/>
          <p:nvPr/>
        </p:nvSpPr>
        <p:spPr>
          <a:xfrm>
            <a:off x="39616" y="2834923"/>
            <a:ext cx="11652184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nl-NL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Quạt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 thường có những bộ phận chính như: cánh quạt giúp tạo ra gió; lồng quạt giúp bảo vệ cánh quạt và an toàn cho người sử dụng; hộp động cơ chứa động cơ của quạt; tuốc năng (bộ phận điều khiển) giúp thay đổi hướng gió; thân quạt đỡ động cơ và cánh quạt, có thể điều chỉnh độ cao của quạt; các nút điều khiển (bộ phận điều khiển) để bật, tắt và điều chỉnh tốc độ quay của cánh quạt; chân đế giúp cho quạt đứng vững; dây nguồn nối với nguồn điện.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94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152217-D23B-4203-8C71-56FD43264B23}"/>
              </a:ext>
            </a:extLst>
          </p:cNvPr>
          <p:cNvSpPr txBox="1"/>
          <p:nvPr/>
        </p:nvSpPr>
        <p:spPr>
          <a:xfrm>
            <a:off x="193950" y="143816"/>
            <a:ext cx="671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4694C0-A81F-4769-9ADD-7FA7B7FA57B0}"/>
              </a:ext>
            </a:extLst>
          </p:cNvPr>
          <p:cNvSpPr txBox="1"/>
          <p:nvPr/>
        </p:nvSpPr>
        <p:spPr>
          <a:xfrm>
            <a:off x="193950" y="2337430"/>
            <a:ext cx="961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DAD166-4E1F-451E-80BE-444D3DFEDA50}"/>
              </a:ext>
            </a:extLst>
          </p:cNvPr>
          <p:cNvSpPr txBox="1"/>
          <p:nvPr/>
        </p:nvSpPr>
        <p:spPr>
          <a:xfrm>
            <a:off x="113153" y="5024700"/>
            <a:ext cx="1101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12: Em hãy nêu các bước sử dụng máy thu thanh (SGK- trang 23)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965C767-D058-44E2-84C3-D92EA1E14B27}"/>
              </a:ext>
            </a:extLst>
          </p:cNvPr>
          <p:cNvSpPr/>
          <p:nvPr/>
        </p:nvSpPr>
        <p:spPr>
          <a:xfrm>
            <a:off x="10743582" y="0"/>
            <a:ext cx="1448418" cy="741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3E99F1-1871-4940-90C6-A4FC7BC7582C}"/>
              </a:ext>
            </a:extLst>
          </p:cNvPr>
          <p:cNvSpPr txBox="1"/>
          <p:nvPr/>
        </p:nvSpPr>
        <p:spPr>
          <a:xfrm>
            <a:off x="113153" y="851142"/>
            <a:ext cx="1152557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thu thanh dùng 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nl-N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các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phát thanh. Nội dung chương trình phát thanh thường là tin tức, thông tin giải trí và một số chương trình giáo dục.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502579-5829-4AF8-BF0F-572127AF294A}"/>
              </a:ext>
            </a:extLst>
          </p:cNvPr>
          <p:cNvSpPr txBox="1"/>
          <p:nvPr/>
        </p:nvSpPr>
        <p:spPr>
          <a:xfrm>
            <a:off x="193950" y="2908277"/>
            <a:ext cx="1152557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>
                <a:solidFill>
                  <a:srgbClr val="FF0000"/>
                </a:solidFill>
              </a:rPr>
              <a:t>	</a:t>
            </a:r>
            <a:r>
              <a:rPr lang="en-US" sz="2400" smtClean="0"/>
              <a:t>-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nl-N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thanh là nơi sản xuất các chương trình phát thanh và phát tín hiệu truyền thanh qua ăng ten.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Máy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thanh là nơi thu nhận các tín hiệu qua ăng ten và phát ra loa.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B67B7C2-45B6-4384-8459-92D05A42A8B1}"/>
              </a:ext>
            </a:extLst>
          </p:cNvPr>
          <p:cNvSpPr/>
          <p:nvPr/>
        </p:nvSpPr>
        <p:spPr>
          <a:xfrm>
            <a:off x="10743582" y="0"/>
            <a:ext cx="1448418" cy="741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390F7E-294E-4AF9-A50A-0874C3A98A42}"/>
              </a:ext>
            </a:extLst>
          </p:cNvPr>
          <p:cNvSpPr txBox="1"/>
          <p:nvPr/>
        </p:nvSpPr>
        <p:spPr>
          <a:xfrm>
            <a:off x="333212" y="140147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B6522D-7425-404D-844B-7D09C013869A}"/>
              </a:ext>
            </a:extLst>
          </p:cNvPr>
          <p:cNvSpPr txBox="1"/>
          <p:nvPr/>
        </p:nvSpPr>
        <p:spPr>
          <a:xfrm>
            <a:off x="271975" y="2268892"/>
            <a:ext cx="956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E3C418-1164-4560-BD15-770A976B0098}"/>
              </a:ext>
            </a:extLst>
          </p:cNvPr>
          <p:cNvSpPr txBox="1"/>
          <p:nvPr/>
        </p:nvSpPr>
        <p:spPr>
          <a:xfrm>
            <a:off x="271975" y="4488321"/>
            <a:ext cx="7080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15: Em hãy nêu các bước sử dụng máy thu hình</a:t>
            </a:r>
          </a:p>
          <a:p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– trang 27)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3CAC0F-8DD4-40A6-9180-8B140DC44186}"/>
              </a:ext>
            </a:extLst>
          </p:cNvPr>
          <p:cNvSpPr txBox="1"/>
          <p:nvPr/>
        </p:nvSpPr>
        <p:spPr>
          <a:xfrm>
            <a:off x="271975" y="741960"/>
            <a:ext cx="1152557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thu hình (còn gọi là ti vi) dùng để xem các chương trình truyền hình. Nội dung chương trình truyền hình thường là: tin tức, thông tin giải trí và một số chương trình giáo dục.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623839-0BA4-40F6-8DF9-3618325AAD53}"/>
              </a:ext>
            </a:extLst>
          </p:cNvPr>
          <p:cNvSpPr txBox="1"/>
          <p:nvPr/>
        </p:nvSpPr>
        <p:spPr>
          <a:xfrm>
            <a:off x="333212" y="2730557"/>
            <a:ext cx="1152557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Đài truyền hình là các nơi sản xuất các chương trình truyền hình, phát tín hiệu truyền hình qua ăng ten hoặc truyền qua các cáp truyền hình. Ti 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nl-N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truyền hình, phát hình ảnh trên màn hình và âm thanh ra loa.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4CE3A3-D5E9-43FB-B41D-8F7C0DC2D5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99341" y="4488321"/>
            <a:ext cx="4559445" cy="23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587DAC4-6968-43E7-A6AE-521FD8261D2F}"/>
              </a:ext>
            </a:extLst>
          </p:cNvPr>
          <p:cNvSpPr/>
          <p:nvPr/>
        </p:nvSpPr>
        <p:spPr>
          <a:xfrm>
            <a:off x="10743582" y="0"/>
            <a:ext cx="1448418" cy="741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9F733C-8D5F-4F98-8377-4FC1309D60E4}"/>
              </a:ext>
            </a:extLst>
          </p:cNvPr>
          <p:cNvSpPr txBox="1"/>
          <p:nvPr/>
        </p:nvSpPr>
        <p:spPr>
          <a:xfrm>
            <a:off x="185501" y="741960"/>
            <a:ext cx="1128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 – Trang 32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92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7DEFC6-56A4-4B12-BC60-666A944D1AD7}"/>
              </a:ext>
            </a:extLst>
          </p:cNvPr>
          <p:cNvSpPr/>
          <p:nvPr/>
        </p:nvSpPr>
        <p:spPr>
          <a:xfrm>
            <a:off x="2337129" y="2821147"/>
            <a:ext cx="7246961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5400" b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 bài thật tốt! 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xmlns="" id="{7E243016-2043-4447-B5DD-D0AAF89BEF02}"/>
              </a:ext>
            </a:extLst>
          </p:cNvPr>
          <p:cNvGrpSpPr>
            <a:grpSpLocks/>
          </p:cNvGrpSpPr>
          <p:nvPr/>
        </p:nvGrpSpPr>
        <p:grpSpPr bwMode="auto">
          <a:xfrm>
            <a:off x="-198783" y="-92765"/>
            <a:ext cx="12390783" cy="7015853"/>
            <a:chOff x="0" y="0"/>
            <a:chExt cx="5760" cy="4320"/>
          </a:xfrm>
        </p:grpSpPr>
        <p:pic>
          <p:nvPicPr>
            <p:cNvPr id="7" name="Picture 13" descr="flower[1][1][1][1]">
              <a:extLst>
                <a:ext uri="{FF2B5EF4-FFF2-40B4-BE49-F238E27FC236}">
                  <a16:creationId xmlns:a16="http://schemas.microsoft.com/office/drawing/2014/main" xmlns="" id="{A8745302-92D0-498F-B7E9-667C45F796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flower[1][1][1][1]">
              <a:extLst>
                <a:ext uri="{FF2B5EF4-FFF2-40B4-BE49-F238E27FC236}">
                  <a16:creationId xmlns:a16="http://schemas.microsoft.com/office/drawing/2014/main" xmlns="" id="{DE2FDE05-64C2-4470-A4A6-ABE6272D8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flower[1][1][1][1]">
              <a:extLst>
                <a:ext uri="{FF2B5EF4-FFF2-40B4-BE49-F238E27FC236}">
                  <a16:creationId xmlns:a16="http://schemas.microsoft.com/office/drawing/2014/main" xmlns="" id="{FF7D61AE-459C-443C-AF26-F95B0ED3C1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flower[1][1][1][1]">
              <a:extLst>
                <a:ext uri="{FF2B5EF4-FFF2-40B4-BE49-F238E27FC236}">
                  <a16:creationId xmlns:a16="http://schemas.microsoft.com/office/drawing/2014/main" xmlns="" id="{6DD323D6-4742-4020-8ACE-E95A1EA617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012">
              <a:extLst>
                <a:ext uri="{FF2B5EF4-FFF2-40B4-BE49-F238E27FC236}">
                  <a16:creationId xmlns:a16="http://schemas.microsoft.com/office/drawing/2014/main" xmlns="" id="{5451C355-7BA8-46A7-846E-5BFA868768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012">
              <a:extLst>
                <a:ext uri="{FF2B5EF4-FFF2-40B4-BE49-F238E27FC236}">
                  <a16:creationId xmlns:a16="http://schemas.microsoft.com/office/drawing/2014/main" xmlns="" id="{66F79482-A6BB-4403-B83B-DBC45DDBC6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012">
              <a:extLst>
                <a:ext uri="{FF2B5EF4-FFF2-40B4-BE49-F238E27FC236}">
                  <a16:creationId xmlns:a16="http://schemas.microsoft.com/office/drawing/2014/main" xmlns="" id="{E50FDC5D-C985-46C1-BF27-26FC0455F6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012">
              <a:extLst>
                <a:ext uri="{FF2B5EF4-FFF2-40B4-BE49-F238E27FC236}">
                  <a16:creationId xmlns:a16="http://schemas.microsoft.com/office/drawing/2014/main" xmlns="" id="{52E08800-4548-483A-812F-B097C43C41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a_blum10">
            <a:extLst>
              <a:ext uri="{FF2B5EF4-FFF2-40B4-BE49-F238E27FC236}">
                <a16:creationId xmlns:a16="http://schemas.microsoft.com/office/drawing/2014/main" xmlns="" id="{93062BCD-B50F-4F6D-A788-75464A5151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93" y="5215507"/>
            <a:ext cx="1618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Hoa hong">
            <a:extLst>
              <a:ext uri="{FF2B5EF4-FFF2-40B4-BE49-F238E27FC236}">
                <a16:creationId xmlns:a16="http://schemas.microsoft.com/office/drawing/2014/main" xmlns="" id="{E288E7DD-D216-4453-B19A-ECB098654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01" y="4488992"/>
            <a:ext cx="2971800" cy="2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rosesrt">
            <a:extLst>
              <a:ext uri="{FF2B5EF4-FFF2-40B4-BE49-F238E27FC236}">
                <a16:creationId xmlns:a16="http://schemas.microsoft.com/office/drawing/2014/main" xmlns="" id="{872ABA29-6DDC-4B99-8DA0-D8036D18D5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82" y="5171073"/>
            <a:ext cx="1618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011E2-576A-4E94-8B53-9007EF788704}"/>
              </a:ext>
            </a:extLst>
          </p:cNvPr>
          <p:cNvSpPr txBox="1"/>
          <p:nvPr/>
        </p:nvSpPr>
        <p:spPr>
          <a:xfrm>
            <a:off x="2529840" y="2025757"/>
            <a:ext cx="7132320" cy="41549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VÀ </a:t>
            </a:r>
          </a:p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2F01C91A-1055-4AD6-8FCA-286AD48BE192}"/>
              </a:ext>
            </a:extLst>
          </p:cNvPr>
          <p:cNvPicPr/>
          <p:nvPr/>
        </p:nvPicPr>
        <p:blipFill rotWithShape="1">
          <a:blip r:embed="rId4"/>
          <a:srcRect l="5202" t="28702" r="54693" b="22160"/>
          <a:stretch/>
        </p:blipFill>
        <p:spPr bwMode="auto">
          <a:xfrm>
            <a:off x="2529839" y="2025757"/>
            <a:ext cx="3566155" cy="2089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F98776-94EF-46CE-8FC9-027BAC8934E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95994" y="2025757"/>
            <a:ext cx="3566166" cy="2191042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A9CDFE5B-E0BF-4287-905D-1A62632EA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832" y="4114808"/>
            <a:ext cx="3566145" cy="2065934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2E5D701D-A7B5-464F-8B56-E35CEA246D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76" y="4103250"/>
            <a:ext cx="3566127" cy="20774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88EC26-AB6A-491B-B765-8B2F332BB935}"/>
              </a:ext>
            </a:extLst>
          </p:cNvPr>
          <p:cNvSpPr/>
          <p:nvPr/>
        </p:nvSpPr>
        <p:spPr>
          <a:xfrm>
            <a:off x="1940932" y="843857"/>
            <a:ext cx="9285086" cy="7879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 HÌNH ĐOÁN CHỮ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F3C2348-3DDD-4FA9-ADE3-470A7EEE6BFB}"/>
              </a:ext>
            </a:extLst>
          </p:cNvPr>
          <p:cNvSpPr/>
          <p:nvPr/>
        </p:nvSpPr>
        <p:spPr>
          <a:xfrm>
            <a:off x="1097279" y="2396032"/>
            <a:ext cx="1294228" cy="13485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238D580-D5F5-42E9-809E-752F25382289}"/>
              </a:ext>
            </a:extLst>
          </p:cNvPr>
          <p:cNvSpPr/>
          <p:nvPr/>
        </p:nvSpPr>
        <p:spPr>
          <a:xfrm>
            <a:off x="1108992" y="4467746"/>
            <a:ext cx="1294228" cy="134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FF"/>
                </a:solidFill>
              </a:rPr>
              <a:t>2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23BF3D5-D1B5-431E-B92A-2C9E5CEE0C35}"/>
              </a:ext>
            </a:extLst>
          </p:cNvPr>
          <p:cNvSpPr/>
          <p:nvPr/>
        </p:nvSpPr>
        <p:spPr>
          <a:xfrm>
            <a:off x="9915366" y="2663563"/>
            <a:ext cx="1294228" cy="13485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001260F-155D-43FC-BA3C-1DB81E951D1A}"/>
              </a:ext>
            </a:extLst>
          </p:cNvPr>
          <p:cNvSpPr/>
          <p:nvPr/>
        </p:nvSpPr>
        <p:spPr>
          <a:xfrm>
            <a:off x="9915366" y="4665643"/>
            <a:ext cx="1294228" cy="1348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val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EC622B2-DA63-4470-B608-93B7731588A2}"/>
              </a:ext>
            </a:extLst>
          </p:cNvPr>
          <p:cNvSpPr/>
          <p:nvPr/>
        </p:nvSpPr>
        <p:spPr>
          <a:xfrm>
            <a:off x="0" y="0"/>
            <a:ext cx="1469036" cy="14690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A9BB8749-DD47-4AD3-98DE-89D0B6C73747}"/>
              </a:ext>
            </a:extLst>
          </p:cNvPr>
          <p:cNvPicPr/>
          <p:nvPr/>
        </p:nvPicPr>
        <p:blipFill rotWithShape="1">
          <a:blip r:embed="rId4"/>
          <a:srcRect l="5202" t="28702" r="54693" b="22160"/>
          <a:stretch/>
        </p:blipFill>
        <p:spPr bwMode="auto">
          <a:xfrm>
            <a:off x="0" y="-139148"/>
            <a:ext cx="12162233" cy="6997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D769BA-441E-4A51-B5DB-13F395406A2C}"/>
              </a:ext>
            </a:extLst>
          </p:cNvPr>
          <p:cNvSpPr txBox="1"/>
          <p:nvPr/>
        </p:nvSpPr>
        <p:spPr>
          <a:xfrm>
            <a:off x="328249" y="6919"/>
            <a:ext cx="11091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Qua </a:t>
            </a:r>
            <a:r>
              <a:rPr lang="en-US" sz="2800" b="1" dirty="0" err="1"/>
              <a:t>H</a:t>
            </a:r>
            <a:r>
              <a:rPr lang="en-US" sz="2800" b="1" smtClean="0"/>
              <a:t>ình </a:t>
            </a:r>
            <a:r>
              <a:rPr lang="en-US" sz="2800" b="1" dirty="0"/>
              <a:t>1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78A55A-8A89-4FBD-BE55-79A888098B8D}"/>
              </a:ext>
            </a:extLst>
          </p:cNvPr>
          <p:cNvSpPr/>
          <p:nvPr/>
        </p:nvSpPr>
        <p:spPr>
          <a:xfrm>
            <a:off x="328249" y="1579098"/>
            <a:ext cx="5209734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67DD18-3F0A-47B7-8948-093B2D9765A0}"/>
              </a:ext>
            </a:extLst>
          </p:cNvPr>
          <p:cNvSpPr/>
          <p:nvPr/>
        </p:nvSpPr>
        <p:spPr>
          <a:xfrm>
            <a:off x="328249" y="5243732"/>
            <a:ext cx="5209733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F3D806-50F1-4A9A-99B0-A1CD8EB6B5A0}"/>
              </a:ext>
            </a:extLst>
          </p:cNvPr>
          <p:cNvSpPr/>
          <p:nvPr/>
        </p:nvSpPr>
        <p:spPr>
          <a:xfrm>
            <a:off x="6457071" y="1565030"/>
            <a:ext cx="5495777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BC1984-7FBB-4D7D-B3ED-3865D153B054}"/>
              </a:ext>
            </a:extLst>
          </p:cNvPr>
          <p:cNvSpPr/>
          <p:nvPr/>
        </p:nvSpPr>
        <p:spPr>
          <a:xfrm>
            <a:off x="328249" y="3429000"/>
            <a:ext cx="5209734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FB3D36-CD22-4AFD-B105-A8615A864B21}"/>
              </a:ext>
            </a:extLst>
          </p:cNvPr>
          <p:cNvSpPr/>
          <p:nvPr/>
        </p:nvSpPr>
        <p:spPr>
          <a:xfrm>
            <a:off x="6457072" y="3428999"/>
            <a:ext cx="5495778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6359BFE-F5D9-4F69-AEA3-36068C9EA8CC}"/>
              </a:ext>
            </a:extLst>
          </p:cNvPr>
          <p:cNvSpPr/>
          <p:nvPr/>
        </p:nvSpPr>
        <p:spPr>
          <a:xfrm>
            <a:off x="6457071" y="5240214"/>
            <a:ext cx="5734929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D3174F68-6A87-483F-A5C3-86DC3205F970}"/>
              </a:ext>
            </a:extLst>
          </p:cNvPr>
          <p:cNvSpPr/>
          <p:nvPr/>
        </p:nvSpPr>
        <p:spPr>
          <a:xfrm>
            <a:off x="11375666" y="162240"/>
            <a:ext cx="741509" cy="81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TRỞ VỀ</a:t>
            </a:r>
          </a:p>
        </p:txBody>
      </p:sp>
    </p:spTree>
    <p:extLst>
      <p:ext uri="{BB962C8B-B14F-4D97-AF65-F5344CB8AC3E}">
        <p14:creationId xmlns:p14="http://schemas.microsoft.com/office/powerpoint/2010/main" val="8568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F782CF-C8C2-4C8F-B8E2-882FA6EF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" y="0"/>
            <a:ext cx="12162234" cy="7779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8B8A02-E773-4816-A599-B1F1DFD48405}"/>
              </a:ext>
            </a:extLst>
          </p:cNvPr>
          <p:cNvSpPr/>
          <p:nvPr/>
        </p:nvSpPr>
        <p:spPr>
          <a:xfrm>
            <a:off x="6457071" y="3378891"/>
            <a:ext cx="5495776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203F9E-D310-4EAA-92D8-2E159FC50068}"/>
              </a:ext>
            </a:extLst>
          </p:cNvPr>
          <p:cNvSpPr/>
          <p:nvPr/>
        </p:nvSpPr>
        <p:spPr>
          <a:xfrm>
            <a:off x="328249" y="5243732"/>
            <a:ext cx="5209733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8D6A0A-4E19-4967-8640-CC07877264E4}"/>
              </a:ext>
            </a:extLst>
          </p:cNvPr>
          <p:cNvSpPr/>
          <p:nvPr/>
        </p:nvSpPr>
        <p:spPr>
          <a:xfrm>
            <a:off x="6457071" y="1565030"/>
            <a:ext cx="5495777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5E5E11-690F-4FCB-92BE-2DE551AC531B}"/>
              </a:ext>
            </a:extLst>
          </p:cNvPr>
          <p:cNvSpPr/>
          <p:nvPr/>
        </p:nvSpPr>
        <p:spPr>
          <a:xfrm>
            <a:off x="328248" y="3361288"/>
            <a:ext cx="5209734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BEA80-B2FC-498D-886C-51DC09A01209}"/>
              </a:ext>
            </a:extLst>
          </p:cNvPr>
          <p:cNvSpPr/>
          <p:nvPr/>
        </p:nvSpPr>
        <p:spPr>
          <a:xfrm>
            <a:off x="331410" y="1650446"/>
            <a:ext cx="5495778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DDA6E-D01B-4905-8A7A-A770DC7B1DB9}"/>
              </a:ext>
            </a:extLst>
          </p:cNvPr>
          <p:cNvSpPr/>
          <p:nvPr/>
        </p:nvSpPr>
        <p:spPr>
          <a:xfrm>
            <a:off x="6457072" y="5240214"/>
            <a:ext cx="5585716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F1075AA-6434-4991-8948-2264DF210922}"/>
              </a:ext>
            </a:extLst>
          </p:cNvPr>
          <p:cNvSpPr/>
          <p:nvPr/>
        </p:nvSpPr>
        <p:spPr>
          <a:xfrm>
            <a:off x="11420549" y="219549"/>
            <a:ext cx="622239" cy="674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TRỞ VỀ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E566D9-64D8-43B9-8AA1-ADAA9A942B35}"/>
              </a:ext>
            </a:extLst>
          </p:cNvPr>
          <p:cNvSpPr txBox="1"/>
          <p:nvPr/>
        </p:nvSpPr>
        <p:spPr>
          <a:xfrm>
            <a:off x="2321800" y="33678"/>
            <a:ext cx="86829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Qua </a:t>
            </a:r>
            <a:r>
              <a:rPr lang="en-US" sz="2800" b="1" dirty="0" err="1"/>
              <a:t>H</a:t>
            </a:r>
            <a:r>
              <a:rPr lang="en-US" sz="2800" b="1" smtClean="0"/>
              <a:t>ình </a:t>
            </a:r>
            <a:r>
              <a:rPr lang="en-US" sz="2800" b="1" dirty="0"/>
              <a:t>2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0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ABD176-B9C0-430B-8018-CC7E87966F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6504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00450A-029B-40CE-895A-1B53DBF075FD}"/>
              </a:ext>
            </a:extLst>
          </p:cNvPr>
          <p:cNvSpPr/>
          <p:nvPr/>
        </p:nvSpPr>
        <p:spPr>
          <a:xfrm>
            <a:off x="361888" y="3446453"/>
            <a:ext cx="5209734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106DD4-C82C-4B7D-A3E2-5B28A30DA6A7}"/>
              </a:ext>
            </a:extLst>
          </p:cNvPr>
          <p:cNvSpPr/>
          <p:nvPr/>
        </p:nvSpPr>
        <p:spPr>
          <a:xfrm>
            <a:off x="328249" y="5243732"/>
            <a:ext cx="5209733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ECAC6E-5736-42AD-973A-A17AA77BAF47}"/>
              </a:ext>
            </a:extLst>
          </p:cNvPr>
          <p:cNvSpPr/>
          <p:nvPr/>
        </p:nvSpPr>
        <p:spPr>
          <a:xfrm>
            <a:off x="6457071" y="1565030"/>
            <a:ext cx="5495777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041B56-CCD3-4CB1-BF8B-2BDF3440F0F1}"/>
              </a:ext>
            </a:extLst>
          </p:cNvPr>
          <p:cNvSpPr/>
          <p:nvPr/>
        </p:nvSpPr>
        <p:spPr>
          <a:xfrm>
            <a:off x="6457071" y="3437136"/>
            <a:ext cx="5209734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473192-559D-4A8A-A840-AC8352489965}"/>
              </a:ext>
            </a:extLst>
          </p:cNvPr>
          <p:cNvSpPr/>
          <p:nvPr/>
        </p:nvSpPr>
        <p:spPr>
          <a:xfrm>
            <a:off x="331410" y="1650446"/>
            <a:ext cx="5495778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F6CCED-EE38-474D-8076-79EA766AC90D}"/>
              </a:ext>
            </a:extLst>
          </p:cNvPr>
          <p:cNvSpPr/>
          <p:nvPr/>
        </p:nvSpPr>
        <p:spPr>
          <a:xfrm>
            <a:off x="6457071" y="5240214"/>
            <a:ext cx="5734929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1724BB-C369-401C-94F5-ADB156B4E857}"/>
              </a:ext>
            </a:extLst>
          </p:cNvPr>
          <p:cNvSpPr/>
          <p:nvPr/>
        </p:nvSpPr>
        <p:spPr>
          <a:xfrm>
            <a:off x="11330609" y="162240"/>
            <a:ext cx="736473" cy="7223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TRỞ VỀ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B6C8A8-59DB-4DE6-9696-FCC4C1DA6D5E}"/>
              </a:ext>
            </a:extLst>
          </p:cNvPr>
          <p:cNvSpPr txBox="1"/>
          <p:nvPr/>
        </p:nvSpPr>
        <p:spPr>
          <a:xfrm>
            <a:off x="5090616" y="6356183"/>
            <a:ext cx="72499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/>
              <a:t>Qua </a:t>
            </a:r>
            <a:r>
              <a:rPr lang="en-US" sz="2400" b="1" dirty="0" err="1"/>
              <a:t>H</a:t>
            </a:r>
            <a:r>
              <a:rPr lang="en-US" sz="2400" b="1" smtClean="0"/>
              <a:t>ình </a:t>
            </a:r>
            <a:r>
              <a:rPr lang="en-US" sz="2400" b="1" dirty="0"/>
              <a:t>3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nhớ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83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8B036C-EBA2-4514-9992-82FB495BC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3"/>
          <a:stretch/>
        </p:blipFill>
        <p:spPr>
          <a:xfrm>
            <a:off x="0" y="13253"/>
            <a:ext cx="12192000" cy="7077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42EC7F-74C5-4681-BCA3-F350B08D5871}"/>
              </a:ext>
            </a:extLst>
          </p:cNvPr>
          <p:cNvSpPr/>
          <p:nvPr/>
        </p:nvSpPr>
        <p:spPr>
          <a:xfrm>
            <a:off x="6457071" y="5243731"/>
            <a:ext cx="5495776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5A6D08-A579-48E3-BAFA-2112E3D63698}"/>
              </a:ext>
            </a:extLst>
          </p:cNvPr>
          <p:cNvSpPr/>
          <p:nvPr/>
        </p:nvSpPr>
        <p:spPr>
          <a:xfrm>
            <a:off x="328249" y="5243732"/>
            <a:ext cx="5495776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E1E038-C406-4E27-9177-FA5B23DFA697}"/>
              </a:ext>
            </a:extLst>
          </p:cNvPr>
          <p:cNvSpPr/>
          <p:nvPr/>
        </p:nvSpPr>
        <p:spPr>
          <a:xfrm>
            <a:off x="6457071" y="1565030"/>
            <a:ext cx="5495777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6B8B0F-4186-4608-BC2B-F4A60DFFAA63}"/>
              </a:ext>
            </a:extLst>
          </p:cNvPr>
          <p:cNvSpPr/>
          <p:nvPr/>
        </p:nvSpPr>
        <p:spPr>
          <a:xfrm>
            <a:off x="6457071" y="3437136"/>
            <a:ext cx="5209734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186F90-4146-497B-A5F7-22A8B9075998}"/>
              </a:ext>
            </a:extLst>
          </p:cNvPr>
          <p:cNvSpPr/>
          <p:nvPr/>
        </p:nvSpPr>
        <p:spPr>
          <a:xfrm>
            <a:off x="331410" y="1650446"/>
            <a:ext cx="5495778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3B867D-AEEF-4167-9884-E0AE60D8412B}"/>
              </a:ext>
            </a:extLst>
          </p:cNvPr>
          <p:cNvSpPr/>
          <p:nvPr/>
        </p:nvSpPr>
        <p:spPr>
          <a:xfrm>
            <a:off x="291755" y="3385789"/>
            <a:ext cx="5734929" cy="9108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A1A2AD15-F2F0-4E1F-9BFC-40D29DB37DDF}"/>
              </a:ext>
            </a:extLst>
          </p:cNvPr>
          <p:cNvSpPr/>
          <p:nvPr/>
        </p:nvSpPr>
        <p:spPr>
          <a:xfrm>
            <a:off x="11330610" y="234539"/>
            <a:ext cx="62223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TRỞ VỀ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10AC77-D686-4FFF-A068-4EB891BBA886}"/>
              </a:ext>
            </a:extLst>
          </p:cNvPr>
          <p:cNvSpPr txBox="1"/>
          <p:nvPr/>
        </p:nvSpPr>
        <p:spPr>
          <a:xfrm>
            <a:off x="2749381" y="6156834"/>
            <a:ext cx="81713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Qua </a:t>
            </a:r>
            <a:r>
              <a:rPr lang="en-US" sz="2800" b="1" dirty="0" err="1"/>
              <a:t>H</a:t>
            </a:r>
            <a:r>
              <a:rPr lang="en-US" sz="2800" b="1" smtClean="0"/>
              <a:t>ình </a:t>
            </a:r>
            <a:r>
              <a:rPr lang="en-US" sz="2800" b="1" dirty="0"/>
              <a:t>4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68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8F0C3B80-F446-4A75-8600-09607A6E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367">
            <a:off x="1435466" y="4659735"/>
            <a:ext cx="5449888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BCD0AB9A-2C63-4A73-9800-409139DC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54" y="2909124"/>
            <a:ext cx="36496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887290B0-C249-47F4-A6C3-F40F7DF6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77" y="3972519"/>
            <a:ext cx="3954462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DB1F0881-6E9E-40A0-AE5B-CE1DEB265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80" y="5089224"/>
            <a:ext cx="4111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BD5CF419-CD16-4F9E-8537-FF7CBE50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63" y="3666360"/>
            <a:ext cx="4014788" cy="14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C1225138-80DC-4347-ABA0-90CB56F9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02" y="2342704"/>
            <a:ext cx="3568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4E686E55-8BBA-4ADD-AEDD-E829D0C3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45" y="4487897"/>
            <a:ext cx="221615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A22C548-2C0F-4E6D-99B7-35D47FE845BC}"/>
              </a:ext>
            </a:extLst>
          </p:cNvPr>
          <p:cNvSpPr/>
          <p:nvPr/>
        </p:nvSpPr>
        <p:spPr>
          <a:xfrm>
            <a:off x="6283222" y="3856386"/>
            <a:ext cx="493712" cy="4841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01B1E55-3E6D-4210-8582-1C68EF9A94CD}"/>
              </a:ext>
            </a:extLst>
          </p:cNvPr>
          <p:cNvSpPr/>
          <p:nvPr/>
        </p:nvSpPr>
        <p:spPr>
          <a:xfrm>
            <a:off x="7265293" y="4085924"/>
            <a:ext cx="493712" cy="4841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A97833D-2BA4-41F6-A6A7-493E3BF86400}"/>
              </a:ext>
            </a:extLst>
          </p:cNvPr>
          <p:cNvSpPr/>
          <p:nvPr/>
        </p:nvSpPr>
        <p:spPr>
          <a:xfrm>
            <a:off x="7484855" y="4906990"/>
            <a:ext cx="493712" cy="4841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en-US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1B5B5C-4255-46B1-A97E-5635DDF183B8}"/>
              </a:ext>
            </a:extLst>
          </p:cNvPr>
          <p:cNvSpPr/>
          <p:nvPr/>
        </p:nvSpPr>
        <p:spPr>
          <a:xfrm>
            <a:off x="3017460" y="2747249"/>
            <a:ext cx="493712" cy="4841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F989F4B-8D71-450F-8A40-94AF04FA8776}"/>
              </a:ext>
            </a:extLst>
          </p:cNvPr>
          <p:cNvSpPr/>
          <p:nvPr/>
        </p:nvSpPr>
        <p:spPr>
          <a:xfrm>
            <a:off x="2471490" y="3929757"/>
            <a:ext cx="493712" cy="4841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BD344FD-25D4-4E0E-A4B7-66E8458FDAFB}"/>
              </a:ext>
            </a:extLst>
          </p:cNvPr>
          <p:cNvSpPr/>
          <p:nvPr/>
        </p:nvSpPr>
        <p:spPr>
          <a:xfrm>
            <a:off x="1157630" y="5395712"/>
            <a:ext cx="493712" cy="4841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  <a:endParaRPr lang="en-US" b="1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3987CCE2-80E4-40D1-911D-A08C362CCB86}"/>
              </a:ext>
            </a:extLst>
          </p:cNvPr>
          <p:cNvSpPr/>
          <p:nvPr/>
        </p:nvSpPr>
        <p:spPr>
          <a:xfrm>
            <a:off x="4253913" y="1929722"/>
            <a:ext cx="3222382" cy="1635054"/>
          </a:xfrm>
          <a:prstGeom prst="wedgeEllipseCallout">
            <a:avLst>
              <a:gd name="adj1" fmla="val 4047"/>
              <a:gd name="adj2" fmla="val 973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NỘI DUNG ÔN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02C556-535D-4E8D-9A9D-E840A373A872}"/>
              </a:ext>
            </a:extLst>
          </p:cNvPr>
          <p:cNvSpPr txBox="1"/>
          <p:nvPr/>
        </p:nvSpPr>
        <p:spPr>
          <a:xfrm>
            <a:off x="2471489" y="106017"/>
            <a:ext cx="7685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/>
              <a:t>        Thứ hai,  ngày</a:t>
            </a:r>
            <a:r>
              <a:rPr lang="en-US" sz="3200" b="1"/>
              <a:t> </a:t>
            </a:r>
            <a:r>
              <a:rPr lang="en-US" sz="3200" b="1" smtClean="0"/>
              <a:t>26 tháng</a:t>
            </a:r>
            <a:r>
              <a:rPr lang="en-US" sz="3200" b="1"/>
              <a:t> </a:t>
            </a:r>
            <a:r>
              <a:rPr lang="en-US" sz="3200" b="1" smtClean="0"/>
              <a:t>12 </a:t>
            </a:r>
            <a:r>
              <a:rPr lang="en-US" sz="3200" b="1" err="1"/>
              <a:t>năm</a:t>
            </a:r>
            <a:r>
              <a:rPr lang="en-US" sz="3200" b="1"/>
              <a:t> </a:t>
            </a:r>
            <a:r>
              <a:rPr lang="en-US" sz="3200" b="1" smtClean="0"/>
              <a:t>2022</a:t>
            </a:r>
          </a:p>
          <a:p>
            <a:pPr algn="ctr"/>
            <a:r>
              <a:rPr lang="en-US" sz="3200" b="1" smtClean="0"/>
              <a:t>Công nghệ </a:t>
            </a:r>
            <a:endParaRPr lang="en-US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7A010A-4517-43FC-BA45-02B3DF236200}"/>
              </a:ext>
            </a:extLst>
          </p:cNvPr>
          <p:cNvSpPr txBox="1"/>
          <p:nvPr/>
        </p:nvSpPr>
        <p:spPr>
          <a:xfrm>
            <a:off x="3511172" y="1192763"/>
            <a:ext cx="523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ÔN TẬP KIỂM TRA HỌC KỲ I</a:t>
            </a:r>
          </a:p>
        </p:txBody>
      </p:sp>
    </p:spTree>
    <p:extLst>
      <p:ext uri="{BB962C8B-B14F-4D97-AF65-F5344CB8AC3E}">
        <p14:creationId xmlns:p14="http://schemas.microsoft.com/office/powerpoint/2010/main" val="26855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C8564F64-56CB-48AE-986B-27305C65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55" y="4191135"/>
            <a:ext cx="8194865" cy="19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2BCE10AB-414E-40EC-AD24-40314FCE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91">
            <a:off x="3386359" y="1968670"/>
            <a:ext cx="8417704" cy="28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D1A2B60D-7536-44E8-8B70-FCAB6095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523">
            <a:off x="2946391" y="174113"/>
            <a:ext cx="6887974" cy="53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8559EE16-2451-4321-A51E-2DA6AA2B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8" y="2279176"/>
            <a:ext cx="3918888" cy="36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1051</Words>
  <Application>Microsoft Office PowerPoint</Application>
  <PresentationFormat>Custom</PresentationFormat>
  <Paragraphs>135</Paragraphs>
  <Slides>27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ADMIN</cp:lastModifiedBy>
  <cp:revision>198</cp:revision>
  <dcterms:created xsi:type="dcterms:W3CDTF">2022-01-16T07:26:14Z</dcterms:created>
  <dcterms:modified xsi:type="dcterms:W3CDTF">2023-06-06T18:12:31Z</dcterms:modified>
</cp:coreProperties>
</file>