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Lst>
  <p:sldSz cx="12192000" cy="6858000"/>
  <p:notesSz cx="6858000" cy="9144000"/>
  <p:embeddedFontLst>
    <p:embeddedFont>
      <p:font typeface="Calibri Light" panose="020F0302020204030204" pitchFamily="34" charset="0"/>
      <p:regular r:id="rId7"/>
      <p:italic r:id="rId8"/>
    </p:embeddedFont>
    <p:embeddedFont>
      <p:font typeface="Calibri" panose="020F0502020204030204" pitchFamily="34" charset="0"/>
      <p:regular r:id="rId9"/>
      <p:bold r:id="rId10"/>
      <p:italic r:id="rId11"/>
      <p:boldItalic r:id="rId12"/>
    </p:embeddedFont>
    <p:embeddedFont>
      <p:font typeface="VNI-Avo" pitchFamily="2"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12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07/12/2023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38676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07/12/2023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30589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07/12/2023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47206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07/12/2023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1446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07/12/2023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01650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7D0CEF-B417-44AB-A987-9193B90D188A}" type="datetimeFigureOut">
              <a:rPr lang="en-US" smtClean="0"/>
              <a:t>07/12/2023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43151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7D0CEF-B417-44AB-A987-9193B90D188A}" type="datetimeFigureOut">
              <a:rPr lang="en-US" smtClean="0"/>
              <a:t>07/12/2023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4053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7D0CEF-B417-44AB-A987-9193B90D188A}" type="datetimeFigureOut">
              <a:rPr lang="en-US" smtClean="0"/>
              <a:t>07/12/2023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85333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D0CEF-B417-44AB-A987-9193B90D188A}" type="datetimeFigureOut">
              <a:rPr lang="en-US" smtClean="0"/>
              <a:t>07/12/2023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94428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07/12/2023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77192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07/12/2023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56547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D0CEF-B417-44AB-A987-9193B90D188A}" type="datetimeFigureOut">
              <a:rPr lang="en-US" smtClean="0"/>
              <a:t>07/12/2023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4658C-399F-40C5-8F1C-3F8262FA4BFF}" type="slidenum">
              <a:rPr lang="en-US" smtClean="0"/>
              <a:t>‹#›</a:t>
            </a:fld>
            <a:endParaRPr lang="en-US"/>
          </a:p>
        </p:txBody>
      </p:sp>
    </p:spTree>
    <p:extLst>
      <p:ext uri="{BB962C8B-B14F-4D97-AF65-F5344CB8AC3E}">
        <p14:creationId xmlns:p14="http://schemas.microsoft.com/office/powerpoint/2010/main" val="275065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channel/UC4KJdxTA14SyBEAm7x2c09w?sub_confirmation=1"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channel/UC4KJdxTA14SyBEAm7x2c09w?sub_confirmation=1"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channel/UC4KJdxTA14SyBEAm7x2c09w?sub_confirmation=1" TargetMode="Externa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020" y="243062"/>
            <a:ext cx="10855089" cy="5325590"/>
          </a:xfrm>
          <a:prstGeom prst="rect">
            <a:avLst/>
          </a:prstGeom>
        </p:spPr>
      </p:pic>
      <p:sp>
        <p:nvSpPr>
          <p:cNvPr id="5" name="TextBox 4"/>
          <p:cNvSpPr txBox="1"/>
          <p:nvPr/>
        </p:nvSpPr>
        <p:spPr>
          <a:xfrm>
            <a:off x="1019502" y="5262219"/>
            <a:ext cx="8156028" cy="1323439"/>
          </a:xfrm>
          <a:prstGeom prst="rect">
            <a:avLst/>
          </a:prstGeom>
          <a:noFill/>
        </p:spPr>
        <p:txBody>
          <a:bodyPr wrap="square" rtlCol="0">
            <a:spAutoFit/>
          </a:bodyPr>
          <a:lstStyle/>
          <a:p>
            <a:r>
              <a:rPr lang="en-US" sz="4000" b="1" smtClean="0">
                <a:latin typeface="VNI-Avo" pitchFamily="2" charset="0"/>
              </a:rPr>
              <a:t>  Meï ñaïp xe ñöa Haø ñeán lôùp. </a:t>
            </a:r>
          </a:p>
          <a:p>
            <a:r>
              <a:rPr lang="en-US" sz="4000" b="1" smtClean="0">
                <a:latin typeface="VNI-Avo" pitchFamily="2" charset="0"/>
              </a:rPr>
              <a:t>Khaép phoá taáp naäp.</a:t>
            </a:r>
          </a:p>
        </p:txBody>
      </p:sp>
      <p:sp>
        <p:nvSpPr>
          <p:cNvPr id="6" name="Rectangle 5"/>
          <p:cNvSpPr/>
          <p:nvPr/>
        </p:nvSpPr>
        <p:spPr>
          <a:xfrm>
            <a:off x="2614720" y="5280977"/>
            <a:ext cx="873957" cy="707886"/>
          </a:xfrm>
          <a:prstGeom prst="rect">
            <a:avLst/>
          </a:prstGeom>
        </p:spPr>
        <p:txBody>
          <a:bodyPr wrap="none">
            <a:spAutoFit/>
          </a:bodyPr>
          <a:lstStyle/>
          <a:p>
            <a:r>
              <a:rPr lang="en-US" sz="4000" b="1" smtClean="0">
                <a:solidFill>
                  <a:srgbClr val="FF0000"/>
                </a:solidFill>
                <a:latin typeface="VNI-Avo" pitchFamily="2" charset="0"/>
              </a:rPr>
              <a:t>ap</a:t>
            </a:r>
            <a:endParaRPr lang="en-US" sz="4000">
              <a:solidFill>
                <a:srgbClr val="FF0000"/>
              </a:solidFill>
            </a:endParaRPr>
          </a:p>
        </p:txBody>
      </p:sp>
      <p:sp>
        <p:nvSpPr>
          <p:cNvPr id="7" name="Rectangle 6"/>
          <p:cNvSpPr/>
          <p:nvPr/>
        </p:nvSpPr>
        <p:spPr>
          <a:xfrm>
            <a:off x="3791053" y="5901904"/>
            <a:ext cx="894797" cy="707886"/>
          </a:xfrm>
          <a:prstGeom prst="rect">
            <a:avLst/>
          </a:prstGeom>
        </p:spPr>
        <p:txBody>
          <a:bodyPr wrap="none">
            <a:spAutoFit/>
          </a:bodyPr>
          <a:lstStyle/>
          <a:p>
            <a:r>
              <a:rPr lang="en-US" sz="4000" b="1" smtClean="0">
                <a:solidFill>
                  <a:srgbClr val="FF0000"/>
                </a:solidFill>
                <a:latin typeface="VNI-Avo" pitchFamily="2" charset="0"/>
              </a:rPr>
              <a:t>aâp</a:t>
            </a:r>
            <a:endParaRPr lang="en-US" sz="4000">
              <a:solidFill>
                <a:srgbClr val="FF0000"/>
              </a:solidFill>
            </a:endParaRPr>
          </a:p>
        </p:txBody>
      </p:sp>
      <p:sp>
        <p:nvSpPr>
          <p:cNvPr id="8" name="Rectangle 7"/>
          <p:cNvSpPr/>
          <p:nvPr/>
        </p:nvSpPr>
        <p:spPr>
          <a:xfrm>
            <a:off x="1639753" y="5897593"/>
            <a:ext cx="894797" cy="707886"/>
          </a:xfrm>
          <a:prstGeom prst="rect">
            <a:avLst/>
          </a:prstGeom>
        </p:spPr>
        <p:txBody>
          <a:bodyPr wrap="none">
            <a:spAutoFit/>
          </a:bodyPr>
          <a:lstStyle/>
          <a:p>
            <a:r>
              <a:rPr lang="en-US" sz="4000" b="1" smtClean="0">
                <a:solidFill>
                  <a:srgbClr val="FF0000"/>
                </a:solidFill>
                <a:latin typeface="VNI-Avo" pitchFamily="2" charset="0"/>
              </a:rPr>
              <a:t>aêp</a:t>
            </a:r>
            <a:endParaRPr lang="en-US" sz="4000">
              <a:solidFill>
                <a:srgbClr val="FF0000"/>
              </a:solidFill>
            </a:endParaRPr>
          </a:p>
        </p:txBody>
      </p:sp>
      <p:sp>
        <p:nvSpPr>
          <p:cNvPr id="9" name="Rectangle 8">
            <a:hlinkClick r:id="rId3"/>
          </p:cNvPr>
          <p:cNvSpPr/>
          <p:nvPr/>
        </p:nvSpPr>
        <p:spPr>
          <a:xfrm>
            <a:off x="10501061" y="11995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sp>
        <p:nvSpPr>
          <p:cNvPr id="10" name="Rectangle 9"/>
          <p:cNvSpPr/>
          <p:nvPr/>
        </p:nvSpPr>
        <p:spPr>
          <a:xfrm>
            <a:off x="4952612" y="5897263"/>
            <a:ext cx="894797" cy="707886"/>
          </a:xfrm>
          <a:prstGeom prst="rect">
            <a:avLst/>
          </a:prstGeom>
        </p:spPr>
        <p:txBody>
          <a:bodyPr wrap="none">
            <a:spAutoFit/>
          </a:bodyPr>
          <a:lstStyle/>
          <a:p>
            <a:r>
              <a:rPr lang="en-US" sz="4000" b="1" smtClean="0">
                <a:solidFill>
                  <a:srgbClr val="FF0000"/>
                </a:solidFill>
                <a:latin typeface="VNI-Avo" pitchFamily="2" charset="0"/>
              </a:rPr>
              <a:t>aâp</a:t>
            </a:r>
            <a:endParaRPr lang="en-US" sz="4000">
              <a:solidFill>
                <a:srgbClr val="FF0000"/>
              </a:solidFill>
            </a:endParaRPr>
          </a:p>
        </p:txBody>
      </p:sp>
    </p:spTree>
    <p:extLst>
      <p:ext uri="{BB962C8B-B14F-4D97-AF65-F5344CB8AC3E}">
        <p14:creationId xmlns:p14="http://schemas.microsoft.com/office/powerpoint/2010/main" val="157977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5" name="Picture 4"/>
          <p:cNvPicPr>
            <a:picLocks noChangeAspect="1"/>
          </p:cNvPicPr>
          <p:nvPr/>
        </p:nvPicPr>
        <p:blipFill>
          <a:blip r:embed="rId3"/>
          <a:stretch>
            <a:fillRect/>
          </a:stretch>
        </p:blipFill>
        <p:spPr>
          <a:xfrm>
            <a:off x="-13648" y="148473"/>
            <a:ext cx="2629267" cy="1238423"/>
          </a:xfrm>
          <a:prstGeom prst="rect">
            <a:avLst/>
          </a:prstGeom>
        </p:spPr>
      </p:pic>
      <p:sp>
        <p:nvSpPr>
          <p:cNvPr id="6" name="TextBox 5"/>
          <p:cNvSpPr txBox="1"/>
          <p:nvPr/>
        </p:nvSpPr>
        <p:spPr>
          <a:xfrm>
            <a:off x="3204625" y="-34161"/>
            <a:ext cx="1429407" cy="1015663"/>
          </a:xfrm>
          <a:prstGeom prst="rect">
            <a:avLst/>
          </a:prstGeom>
          <a:noFill/>
        </p:spPr>
        <p:txBody>
          <a:bodyPr wrap="square" rtlCol="0">
            <a:spAutoFit/>
          </a:bodyPr>
          <a:lstStyle/>
          <a:p>
            <a:r>
              <a:rPr lang="en-US" sz="6000" b="1" smtClean="0">
                <a:solidFill>
                  <a:srgbClr val="FF0000"/>
                </a:solidFill>
                <a:latin typeface="VNI-Avo" pitchFamily="2" charset="0"/>
              </a:rPr>
              <a:t>ap</a:t>
            </a:r>
            <a:endParaRPr lang="en-US" sz="6000" b="1">
              <a:solidFill>
                <a:srgbClr val="FF0000"/>
              </a:solidFill>
              <a:latin typeface="VNI-Avo" pitchFamily="2" charset="0"/>
            </a:endParaRPr>
          </a:p>
        </p:txBody>
      </p:sp>
      <p:sp>
        <p:nvSpPr>
          <p:cNvPr id="7" name="TextBox 6"/>
          <p:cNvSpPr txBox="1"/>
          <p:nvPr/>
        </p:nvSpPr>
        <p:spPr>
          <a:xfrm>
            <a:off x="5086375" y="-9177"/>
            <a:ext cx="1598202" cy="1015663"/>
          </a:xfrm>
          <a:prstGeom prst="rect">
            <a:avLst/>
          </a:prstGeom>
          <a:noFill/>
        </p:spPr>
        <p:txBody>
          <a:bodyPr wrap="square" rtlCol="0">
            <a:spAutoFit/>
          </a:bodyPr>
          <a:lstStyle/>
          <a:p>
            <a:r>
              <a:rPr lang="en-US" sz="6000" b="1" smtClean="0">
                <a:solidFill>
                  <a:srgbClr val="FF0000"/>
                </a:solidFill>
                <a:latin typeface="VNI-Avo" pitchFamily="2" charset="0"/>
              </a:rPr>
              <a:t>aêp</a:t>
            </a:r>
            <a:endParaRPr lang="en-US" sz="6000" b="1">
              <a:solidFill>
                <a:srgbClr val="FF0000"/>
              </a:solidFill>
              <a:latin typeface="VNI-Avo" pitchFamily="2" charset="0"/>
            </a:endParaRPr>
          </a:p>
        </p:txBody>
      </p:sp>
      <p:sp>
        <p:nvSpPr>
          <p:cNvPr id="8" name="TextBox 7"/>
          <p:cNvSpPr txBox="1"/>
          <p:nvPr/>
        </p:nvSpPr>
        <p:spPr>
          <a:xfrm>
            <a:off x="7262232" y="-9177"/>
            <a:ext cx="1598202" cy="1015663"/>
          </a:xfrm>
          <a:prstGeom prst="rect">
            <a:avLst/>
          </a:prstGeom>
          <a:noFill/>
        </p:spPr>
        <p:txBody>
          <a:bodyPr wrap="square" rtlCol="0">
            <a:spAutoFit/>
          </a:bodyPr>
          <a:lstStyle/>
          <a:p>
            <a:r>
              <a:rPr lang="en-US" sz="6000" b="1" smtClean="0">
                <a:solidFill>
                  <a:srgbClr val="FF0000"/>
                </a:solidFill>
                <a:latin typeface="VNI-Avo" pitchFamily="2" charset="0"/>
              </a:rPr>
              <a:t>aâp</a:t>
            </a:r>
            <a:endParaRPr lang="en-US" sz="6000" b="1">
              <a:solidFill>
                <a:srgbClr val="FF0000"/>
              </a:solidFill>
              <a:latin typeface="VNI-Avo" pitchFamily="2"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481656207"/>
              </p:ext>
            </p:extLst>
          </p:nvPr>
        </p:nvGraphicFramePr>
        <p:xfrm>
          <a:off x="4266135" y="909922"/>
          <a:ext cx="2844800" cy="1524000"/>
        </p:xfrm>
        <a:graphic>
          <a:graphicData uri="http://schemas.openxmlformats.org/drawingml/2006/table">
            <a:tbl>
              <a:tblPr firstRow="1" bandRow="1">
                <a:tableStyleId>{5C22544A-7EE6-4342-B048-85BDC9FD1C3A}</a:tableStyleId>
              </a:tblPr>
              <a:tblGrid>
                <a:gridCol w="1422400">
                  <a:extLst>
                    <a:ext uri="{9D8B030D-6E8A-4147-A177-3AD203B41FA5}">
                      <a16:colId xmlns:a16="http://schemas.microsoft.com/office/drawing/2014/main" val="228737469"/>
                    </a:ext>
                  </a:extLst>
                </a:gridCol>
                <a:gridCol w="1422400">
                  <a:extLst>
                    <a:ext uri="{9D8B030D-6E8A-4147-A177-3AD203B41FA5}">
                      <a16:colId xmlns:a16="http://schemas.microsoft.com/office/drawing/2014/main" val="3225892531"/>
                    </a:ext>
                  </a:extLst>
                </a:gridCol>
              </a:tblGrid>
              <a:tr h="433699">
                <a:tc>
                  <a:txBody>
                    <a:bodyPr/>
                    <a:lstStyle/>
                    <a:p>
                      <a:pPr algn="ctr"/>
                      <a:r>
                        <a:rPr lang="en-US" sz="4400" smtClean="0">
                          <a:solidFill>
                            <a:srgbClr val="0000FF"/>
                          </a:solidFill>
                          <a:latin typeface="VNI-Avo" pitchFamily="2" charset="0"/>
                        </a:rPr>
                        <a:t>ñ</a:t>
                      </a:r>
                      <a:endParaRPr lang="en-US" sz="4400">
                        <a:solidFill>
                          <a:srgbClr val="0000FF"/>
                        </a:solidFill>
                        <a:latin typeface="VNI-Avo" pitchFamily="2" charset="0"/>
                      </a:endParaRPr>
                    </a:p>
                  </a:txBody>
                  <a:tcPr/>
                </a:tc>
                <a:tc>
                  <a:txBody>
                    <a:bodyPr/>
                    <a:lstStyle/>
                    <a:p>
                      <a:pPr algn="ctr"/>
                      <a:r>
                        <a:rPr lang="en-US" sz="4400" smtClean="0">
                          <a:solidFill>
                            <a:srgbClr val="FF00FF"/>
                          </a:solidFill>
                          <a:latin typeface="VNI-Avo" pitchFamily="2" charset="0"/>
                        </a:rPr>
                        <a:t>ap</a:t>
                      </a:r>
                      <a:endParaRPr lang="en-US" sz="4400">
                        <a:solidFill>
                          <a:srgbClr val="FF00FF"/>
                        </a:solidFill>
                        <a:latin typeface="VNI-Avo" pitchFamily="2" charset="0"/>
                      </a:endParaRPr>
                    </a:p>
                  </a:txBody>
                  <a:tcPr/>
                </a:tc>
                <a:extLst>
                  <a:ext uri="{0D108BD9-81ED-4DB2-BD59-A6C34878D82A}">
                    <a16:rowId xmlns:a16="http://schemas.microsoft.com/office/drawing/2014/main" val="289549917"/>
                  </a:ext>
                </a:extLst>
              </a:tr>
              <a:tr h="433699">
                <a:tc gridSpan="2">
                  <a:txBody>
                    <a:bodyPr/>
                    <a:lstStyle/>
                    <a:p>
                      <a:pPr algn="ctr"/>
                      <a:r>
                        <a:rPr lang="en-US" sz="4400" b="1" i="0" smtClean="0">
                          <a:solidFill>
                            <a:srgbClr val="FF0000"/>
                          </a:solidFill>
                          <a:latin typeface="VNI-Avo" pitchFamily="2" charset="0"/>
                        </a:rPr>
                        <a:t>ñaïp</a:t>
                      </a:r>
                      <a:endParaRPr lang="en-US" sz="4400" b="1" i="0">
                        <a:solidFill>
                          <a:srgbClr val="FF0000"/>
                        </a:solidFill>
                        <a:latin typeface="VNI-Avo" pitchFamily="2" charset="0"/>
                      </a:endParaRPr>
                    </a:p>
                  </a:txBody>
                  <a:tcPr/>
                </a:tc>
                <a:tc hMerge="1">
                  <a:txBody>
                    <a:bodyPr/>
                    <a:lstStyle/>
                    <a:p>
                      <a:endParaRPr lang="en-US"/>
                    </a:p>
                  </a:txBody>
                  <a:tcPr/>
                </a:tc>
                <a:extLst>
                  <a:ext uri="{0D108BD9-81ED-4DB2-BD59-A6C34878D82A}">
                    <a16:rowId xmlns:a16="http://schemas.microsoft.com/office/drawing/2014/main" val="2864091340"/>
                  </a:ext>
                </a:extLst>
              </a:tr>
            </a:tbl>
          </a:graphicData>
        </a:graphic>
      </p:graphicFrame>
      <p:sp>
        <p:nvSpPr>
          <p:cNvPr id="10" name="TextBox 9"/>
          <p:cNvSpPr txBox="1"/>
          <p:nvPr/>
        </p:nvSpPr>
        <p:spPr>
          <a:xfrm>
            <a:off x="1612637" y="2333774"/>
            <a:ext cx="1764281" cy="769441"/>
          </a:xfrm>
          <a:prstGeom prst="rect">
            <a:avLst/>
          </a:prstGeom>
          <a:noFill/>
        </p:spPr>
        <p:txBody>
          <a:bodyPr wrap="square" rtlCol="0">
            <a:spAutoFit/>
          </a:bodyPr>
          <a:lstStyle/>
          <a:p>
            <a:r>
              <a:rPr lang="en-US" sz="4400" smtClean="0">
                <a:latin typeface="VNI-Avo" pitchFamily="2" charset="0"/>
              </a:rPr>
              <a:t>raïp</a:t>
            </a:r>
            <a:endParaRPr lang="en-US" sz="4400">
              <a:latin typeface="VNI-Avo" pitchFamily="2" charset="0"/>
            </a:endParaRPr>
          </a:p>
        </p:txBody>
      </p:sp>
      <p:sp>
        <p:nvSpPr>
          <p:cNvPr id="11" name="TextBox 10"/>
          <p:cNvSpPr txBox="1"/>
          <p:nvPr/>
        </p:nvSpPr>
        <p:spPr>
          <a:xfrm>
            <a:off x="4634032" y="2339935"/>
            <a:ext cx="1764281" cy="769441"/>
          </a:xfrm>
          <a:prstGeom prst="rect">
            <a:avLst/>
          </a:prstGeom>
          <a:noFill/>
        </p:spPr>
        <p:txBody>
          <a:bodyPr wrap="square" rtlCol="0">
            <a:spAutoFit/>
          </a:bodyPr>
          <a:lstStyle/>
          <a:p>
            <a:r>
              <a:rPr lang="en-US" sz="4400" smtClean="0">
                <a:latin typeface="VNI-Avo" pitchFamily="2" charset="0"/>
              </a:rPr>
              <a:t>saïp</a:t>
            </a:r>
            <a:endParaRPr lang="en-US" sz="4400">
              <a:latin typeface="VNI-Avo" pitchFamily="2" charset="0"/>
            </a:endParaRPr>
          </a:p>
        </p:txBody>
      </p:sp>
      <p:sp>
        <p:nvSpPr>
          <p:cNvPr id="12" name="TextBox 11"/>
          <p:cNvSpPr txBox="1"/>
          <p:nvPr/>
        </p:nvSpPr>
        <p:spPr>
          <a:xfrm>
            <a:off x="7655427" y="2337562"/>
            <a:ext cx="1764281" cy="769441"/>
          </a:xfrm>
          <a:prstGeom prst="rect">
            <a:avLst/>
          </a:prstGeom>
          <a:noFill/>
        </p:spPr>
        <p:txBody>
          <a:bodyPr wrap="square" rtlCol="0">
            <a:spAutoFit/>
          </a:bodyPr>
          <a:lstStyle/>
          <a:p>
            <a:r>
              <a:rPr lang="en-US" sz="4400" smtClean="0">
                <a:latin typeface="VNI-Avo" pitchFamily="2" charset="0"/>
              </a:rPr>
              <a:t>thaùp</a:t>
            </a:r>
            <a:endParaRPr lang="en-US" sz="4400">
              <a:latin typeface="VNI-Avo" pitchFamily="2" charset="0"/>
            </a:endParaRPr>
          </a:p>
        </p:txBody>
      </p:sp>
      <p:sp>
        <p:nvSpPr>
          <p:cNvPr id="16" name="TextBox 15"/>
          <p:cNvSpPr txBox="1"/>
          <p:nvPr/>
        </p:nvSpPr>
        <p:spPr>
          <a:xfrm>
            <a:off x="590854" y="6038643"/>
            <a:ext cx="2984447" cy="769441"/>
          </a:xfrm>
          <a:prstGeom prst="rect">
            <a:avLst/>
          </a:prstGeom>
          <a:noFill/>
        </p:spPr>
        <p:txBody>
          <a:bodyPr wrap="square" rtlCol="0">
            <a:spAutoFit/>
          </a:bodyPr>
          <a:lstStyle/>
          <a:p>
            <a:r>
              <a:rPr lang="en-US" sz="4400" smtClean="0">
                <a:latin typeface="VNI-Avo" pitchFamily="2" charset="0"/>
              </a:rPr>
              <a:t>xe ñaïp</a:t>
            </a:r>
            <a:endParaRPr lang="en-US" sz="4400">
              <a:latin typeface="VNI-Avo" pitchFamily="2" charset="0"/>
            </a:endParaRPr>
          </a:p>
        </p:txBody>
      </p:sp>
      <p:sp>
        <p:nvSpPr>
          <p:cNvPr id="17" name="TextBox 16"/>
          <p:cNvSpPr txBox="1"/>
          <p:nvPr/>
        </p:nvSpPr>
        <p:spPr>
          <a:xfrm>
            <a:off x="4953380" y="6041822"/>
            <a:ext cx="2984447" cy="769441"/>
          </a:xfrm>
          <a:prstGeom prst="rect">
            <a:avLst/>
          </a:prstGeom>
          <a:noFill/>
        </p:spPr>
        <p:txBody>
          <a:bodyPr wrap="square" rtlCol="0">
            <a:spAutoFit/>
          </a:bodyPr>
          <a:lstStyle/>
          <a:p>
            <a:r>
              <a:rPr lang="en-US" sz="4400" smtClean="0">
                <a:latin typeface="VNI-Avo" pitchFamily="2" charset="0"/>
              </a:rPr>
              <a:t>caëp da</a:t>
            </a:r>
            <a:endParaRPr lang="en-US" sz="4400">
              <a:latin typeface="VNI-Avo" pitchFamily="2" charset="0"/>
            </a:endParaRPr>
          </a:p>
        </p:txBody>
      </p:sp>
      <p:sp>
        <p:nvSpPr>
          <p:cNvPr id="18" name="TextBox 17"/>
          <p:cNvSpPr txBox="1"/>
          <p:nvPr/>
        </p:nvSpPr>
        <p:spPr>
          <a:xfrm>
            <a:off x="8849924" y="6016169"/>
            <a:ext cx="3124066" cy="769441"/>
          </a:xfrm>
          <a:prstGeom prst="rect">
            <a:avLst/>
          </a:prstGeom>
          <a:noFill/>
        </p:spPr>
        <p:txBody>
          <a:bodyPr wrap="square" rtlCol="0">
            <a:spAutoFit/>
          </a:bodyPr>
          <a:lstStyle/>
          <a:p>
            <a:r>
              <a:rPr lang="en-US" sz="4400" smtClean="0">
                <a:latin typeface="VNI-Avo" pitchFamily="2" charset="0"/>
              </a:rPr>
              <a:t>caù maäp</a:t>
            </a:r>
            <a:endParaRPr lang="en-US" sz="4400">
              <a:latin typeface="VNI-Avo" pitchFamily="2" charset="0"/>
            </a:endParaRPr>
          </a:p>
        </p:txBody>
      </p:sp>
      <p:sp>
        <p:nvSpPr>
          <p:cNvPr id="25" name="TextBox 24"/>
          <p:cNvSpPr txBox="1"/>
          <p:nvPr/>
        </p:nvSpPr>
        <p:spPr>
          <a:xfrm>
            <a:off x="1612637" y="2991605"/>
            <a:ext cx="1764281" cy="769441"/>
          </a:xfrm>
          <a:prstGeom prst="rect">
            <a:avLst/>
          </a:prstGeom>
          <a:noFill/>
        </p:spPr>
        <p:txBody>
          <a:bodyPr wrap="square" rtlCol="0">
            <a:spAutoFit/>
          </a:bodyPr>
          <a:lstStyle/>
          <a:p>
            <a:r>
              <a:rPr lang="en-US" sz="4400" smtClean="0">
                <a:latin typeface="VNI-Avo" pitchFamily="2" charset="0"/>
              </a:rPr>
              <a:t>baép</a:t>
            </a:r>
            <a:endParaRPr lang="en-US" sz="4400">
              <a:latin typeface="VNI-Avo" pitchFamily="2" charset="0"/>
            </a:endParaRPr>
          </a:p>
        </p:txBody>
      </p:sp>
      <p:sp>
        <p:nvSpPr>
          <p:cNvPr id="26" name="TextBox 25"/>
          <p:cNvSpPr txBox="1"/>
          <p:nvPr/>
        </p:nvSpPr>
        <p:spPr>
          <a:xfrm>
            <a:off x="4634032" y="2997766"/>
            <a:ext cx="1764281" cy="769441"/>
          </a:xfrm>
          <a:prstGeom prst="rect">
            <a:avLst/>
          </a:prstGeom>
          <a:noFill/>
        </p:spPr>
        <p:txBody>
          <a:bodyPr wrap="square" rtlCol="0">
            <a:spAutoFit/>
          </a:bodyPr>
          <a:lstStyle/>
          <a:p>
            <a:r>
              <a:rPr lang="en-US" sz="4400" smtClean="0">
                <a:latin typeface="VNI-Avo" pitchFamily="2" charset="0"/>
              </a:rPr>
              <a:t>caëp</a:t>
            </a:r>
            <a:endParaRPr lang="en-US" sz="4400">
              <a:latin typeface="VNI-Avo" pitchFamily="2" charset="0"/>
            </a:endParaRPr>
          </a:p>
        </p:txBody>
      </p:sp>
      <p:sp>
        <p:nvSpPr>
          <p:cNvPr id="27" name="TextBox 26"/>
          <p:cNvSpPr txBox="1"/>
          <p:nvPr/>
        </p:nvSpPr>
        <p:spPr>
          <a:xfrm>
            <a:off x="7655427" y="2995393"/>
            <a:ext cx="1764281" cy="769441"/>
          </a:xfrm>
          <a:prstGeom prst="rect">
            <a:avLst/>
          </a:prstGeom>
          <a:noFill/>
        </p:spPr>
        <p:txBody>
          <a:bodyPr wrap="square" rtlCol="0">
            <a:spAutoFit/>
          </a:bodyPr>
          <a:lstStyle/>
          <a:p>
            <a:r>
              <a:rPr lang="en-US" sz="4400" smtClean="0">
                <a:latin typeface="VNI-Avo" pitchFamily="2" charset="0"/>
              </a:rPr>
              <a:t>gaëp</a:t>
            </a:r>
            <a:endParaRPr lang="en-US" sz="4400">
              <a:latin typeface="VNI-Avo" pitchFamily="2" charset="0"/>
            </a:endParaRPr>
          </a:p>
        </p:txBody>
      </p:sp>
      <p:sp>
        <p:nvSpPr>
          <p:cNvPr id="28" name="TextBox 27"/>
          <p:cNvSpPr txBox="1"/>
          <p:nvPr/>
        </p:nvSpPr>
        <p:spPr>
          <a:xfrm>
            <a:off x="1612637" y="3576660"/>
            <a:ext cx="1764281" cy="769441"/>
          </a:xfrm>
          <a:prstGeom prst="rect">
            <a:avLst/>
          </a:prstGeom>
          <a:noFill/>
        </p:spPr>
        <p:txBody>
          <a:bodyPr wrap="square" rtlCol="0">
            <a:spAutoFit/>
          </a:bodyPr>
          <a:lstStyle/>
          <a:p>
            <a:r>
              <a:rPr lang="en-US" sz="4400" smtClean="0">
                <a:latin typeface="VNI-Avo" pitchFamily="2" charset="0"/>
              </a:rPr>
              <a:t>ñaäp</a:t>
            </a:r>
            <a:endParaRPr lang="en-US" sz="4400">
              <a:latin typeface="VNI-Avo" pitchFamily="2" charset="0"/>
            </a:endParaRPr>
          </a:p>
        </p:txBody>
      </p:sp>
      <p:sp>
        <p:nvSpPr>
          <p:cNvPr id="29" name="TextBox 28"/>
          <p:cNvSpPr txBox="1"/>
          <p:nvPr/>
        </p:nvSpPr>
        <p:spPr>
          <a:xfrm>
            <a:off x="4634032" y="3582821"/>
            <a:ext cx="1764281" cy="769441"/>
          </a:xfrm>
          <a:prstGeom prst="rect">
            <a:avLst/>
          </a:prstGeom>
          <a:noFill/>
        </p:spPr>
        <p:txBody>
          <a:bodyPr wrap="square" rtlCol="0">
            <a:spAutoFit/>
          </a:bodyPr>
          <a:lstStyle/>
          <a:p>
            <a:r>
              <a:rPr lang="en-US" sz="4400" smtClean="0">
                <a:latin typeface="VNI-Avo" pitchFamily="2" charset="0"/>
              </a:rPr>
              <a:t>maäp</a:t>
            </a:r>
            <a:endParaRPr lang="en-US" sz="4400">
              <a:latin typeface="VNI-Avo" pitchFamily="2" charset="0"/>
            </a:endParaRPr>
          </a:p>
        </p:txBody>
      </p:sp>
      <p:sp>
        <p:nvSpPr>
          <p:cNvPr id="30" name="TextBox 29"/>
          <p:cNvSpPr txBox="1"/>
          <p:nvPr/>
        </p:nvSpPr>
        <p:spPr>
          <a:xfrm>
            <a:off x="7655427" y="3580448"/>
            <a:ext cx="1764281" cy="769441"/>
          </a:xfrm>
          <a:prstGeom prst="rect">
            <a:avLst/>
          </a:prstGeom>
          <a:noFill/>
        </p:spPr>
        <p:txBody>
          <a:bodyPr wrap="square" rtlCol="0">
            <a:spAutoFit/>
          </a:bodyPr>
          <a:lstStyle/>
          <a:p>
            <a:r>
              <a:rPr lang="en-US" sz="4400" smtClean="0">
                <a:latin typeface="VNI-Avo" pitchFamily="2" charset="0"/>
              </a:rPr>
              <a:t>naáp</a:t>
            </a:r>
            <a:endParaRPr lang="en-US" sz="4400">
              <a:latin typeface="VNI-Avo" pitchFamily="2" charset="0"/>
            </a:endParaRPr>
          </a:p>
        </p:txBody>
      </p:sp>
      <p:pic>
        <p:nvPicPr>
          <p:cNvPr id="13" name="Picture 12"/>
          <p:cNvPicPr>
            <a:picLocks noChangeAspect="1"/>
          </p:cNvPicPr>
          <p:nvPr/>
        </p:nvPicPr>
        <p:blipFill>
          <a:blip r:embed="rId4"/>
          <a:stretch>
            <a:fillRect/>
          </a:stretch>
        </p:blipFill>
        <p:spPr>
          <a:xfrm>
            <a:off x="516134" y="4253890"/>
            <a:ext cx="2860784" cy="1802526"/>
          </a:xfrm>
          <a:prstGeom prst="rect">
            <a:avLst/>
          </a:prstGeom>
        </p:spPr>
      </p:pic>
      <p:pic>
        <p:nvPicPr>
          <p:cNvPr id="14" name="Picture 13"/>
          <p:cNvPicPr>
            <a:picLocks noChangeAspect="1"/>
          </p:cNvPicPr>
          <p:nvPr/>
        </p:nvPicPr>
        <p:blipFill>
          <a:blip r:embed="rId5"/>
          <a:stretch>
            <a:fillRect/>
          </a:stretch>
        </p:blipFill>
        <p:spPr>
          <a:xfrm>
            <a:off x="5340571" y="4467809"/>
            <a:ext cx="1744082" cy="1744082"/>
          </a:xfrm>
          <a:prstGeom prst="rect">
            <a:avLst/>
          </a:prstGeom>
        </p:spPr>
      </p:pic>
      <p:pic>
        <p:nvPicPr>
          <p:cNvPr id="15" name="Picture 14"/>
          <p:cNvPicPr>
            <a:picLocks noChangeAspect="1"/>
          </p:cNvPicPr>
          <p:nvPr/>
        </p:nvPicPr>
        <p:blipFill>
          <a:blip r:embed="rId6"/>
          <a:stretch>
            <a:fillRect/>
          </a:stretch>
        </p:blipFill>
        <p:spPr>
          <a:xfrm>
            <a:off x="8124773" y="4326791"/>
            <a:ext cx="3729376" cy="1807799"/>
          </a:xfrm>
          <a:prstGeom prst="rect">
            <a:avLst/>
          </a:prstGeom>
        </p:spPr>
      </p:pic>
    </p:spTree>
    <p:extLst>
      <p:ext uri="{BB962C8B-B14F-4D97-AF65-F5344CB8AC3E}">
        <p14:creationId xmlns:p14="http://schemas.microsoft.com/office/powerpoint/2010/main" val="313857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additive="base">
                                        <p:cTn id="97" dur="500" fill="hold"/>
                                        <p:tgtEl>
                                          <p:spTgt spid="15"/>
                                        </p:tgtEl>
                                        <p:attrNameLst>
                                          <p:attrName>ppt_x</p:attrName>
                                        </p:attrNameLst>
                                      </p:cBhvr>
                                      <p:tavLst>
                                        <p:tav tm="0">
                                          <p:val>
                                            <p:strVal val="#ppt_x"/>
                                          </p:val>
                                        </p:tav>
                                        <p:tav tm="100000">
                                          <p:val>
                                            <p:strVal val="#ppt_x"/>
                                          </p:val>
                                        </p:tav>
                                      </p:tavLst>
                                    </p:anim>
                                    <p:anim calcmode="lin" valueType="num">
                                      <p:cBhvr additive="base">
                                        <p:cTn id="9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500" fill="hold"/>
                                        <p:tgtEl>
                                          <p:spTgt spid="18"/>
                                        </p:tgtEl>
                                        <p:attrNameLst>
                                          <p:attrName>ppt_x</p:attrName>
                                        </p:attrNameLst>
                                      </p:cBhvr>
                                      <p:tavLst>
                                        <p:tav tm="0">
                                          <p:val>
                                            <p:strVal val="#ppt_x"/>
                                          </p:val>
                                        </p:tav>
                                        <p:tav tm="100000">
                                          <p:val>
                                            <p:strVal val="#ppt_x"/>
                                          </p:val>
                                        </p:tav>
                                      </p:tavLst>
                                    </p:anim>
                                    <p:anim calcmode="lin" valueType="num">
                                      <p:cBhvr additive="base">
                                        <p:cTn id="10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6" grpId="0"/>
      <p:bldP spid="17" grpId="0"/>
      <p:bldP spid="18" grpId="0"/>
      <p:bldP spid="25" grpId="0"/>
      <p:bldP spid="26" grpId="0"/>
      <p:bldP spid="27" grpId="0"/>
      <p:bldP spid="28"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2" name="Picture 1"/>
          <p:cNvPicPr>
            <a:picLocks noChangeAspect="1"/>
          </p:cNvPicPr>
          <p:nvPr/>
        </p:nvPicPr>
        <p:blipFill rotWithShape="1">
          <a:blip r:embed="rId3"/>
          <a:srcRect r="81351" b="73651"/>
          <a:stretch/>
        </p:blipFill>
        <p:spPr>
          <a:xfrm>
            <a:off x="49015" y="627071"/>
            <a:ext cx="2264528" cy="893257"/>
          </a:xfrm>
          <a:prstGeom prst="rect">
            <a:avLst/>
          </a:prstGeom>
        </p:spPr>
      </p:pic>
      <p:pic>
        <p:nvPicPr>
          <p:cNvPr id="3" name="Picture 2"/>
          <p:cNvPicPr>
            <a:picLocks noChangeAspect="1"/>
          </p:cNvPicPr>
          <p:nvPr/>
        </p:nvPicPr>
        <p:blipFill>
          <a:blip r:embed="rId4"/>
          <a:stretch>
            <a:fillRect/>
          </a:stretch>
        </p:blipFill>
        <p:spPr>
          <a:xfrm>
            <a:off x="190677" y="1889264"/>
            <a:ext cx="11716593" cy="2836972"/>
          </a:xfrm>
          <a:prstGeom prst="rect">
            <a:avLst/>
          </a:prstGeom>
        </p:spPr>
      </p:pic>
    </p:spTree>
    <p:extLst>
      <p:ext uri="{BB962C8B-B14F-4D97-AF65-F5344CB8AC3E}">
        <p14:creationId xmlns:p14="http://schemas.microsoft.com/office/powerpoint/2010/main" val="2984405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8066" y="104403"/>
            <a:ext cx="9628464" cy="5070061"/>
          </a:xfrm>
          <a:prstGeom prst="rect">
            <a:avLst/>
          </a:prstGeom>
        </p:spPr>
      </p:pic>
      <p:sp>
        <p:nvSpPr>
          <p:cNvPr id="5" name="TextBox 4"/>
          <p:cNvSpPr txBox="1"/>
          <p:nvPr/>
        </p:nvSpPr>
        <p:spPr>
          <a:xfrm>
            <a:off x="338801" y="5042146"/>
            <a:ext cx="11849100" cy="1815882"/>
          </a:xfrm>
          <a:prstGeom prst="rect">
            <a:avLst/>
          </a:prstGeom>
          <a:noFill/>
        </p:spPr>
        <p:txBody>
          <a:bodyPr wrap="square" rtlCol="0">
            <a:spAutoFit/>
          </a:bodyPr>
          <a:lstStyle/>
          <a:p>
            <a:r>
              <a:rPr lang="en-US" sz="2800" b="1" smtClean="0">
                <a:latin typeface="VNI-Avo" pitchFamily="2" charset="0"/>
              </a:rPr>
              <a:t>    Khi nguû, toâi naèm im lìm, maët ñen saãm. Thöùc daäy, toâi coù theå ñöa baïn ñi chu du khaép nôi. Khaùm phaù theá giôùi haáp daãn, ñaày aép saéc maøu. Baïn coù theå xem phim, nghe nhaïc ñeå coù phuùt giaây thö daõn aám aùp. Toâi laø ai?</a:t>
            </a:r>
            <a:endParaRPr lang="en-US" sz="2800" b="1">
              <a:latin typeface="VNI-Avo" pitchFamily="2" charset="0"/>
            </a:endParaRPr>
          </a:p>
        </p:txBody>
      </p:sp>
      <p:sp>
        <p:nvSpPr>
          <p:cNvPr id="6" name="Rectangle 5"/>
          <p:cNvSpPr/>
          <p:nvPr/>
        </p:nvSpPr>
        <p:spPr>
          <a:xfrm>
            <a:off x="3320543" y="5483802"/>
            <a:ext cx="683200" cy="523220"/>
          </a:xfrm>
          <a:prstGeom prst="rect">
            <a:avLst/>
          </a:prstGeom>
        </p:spPr>
        <p:txBody>
          <a:bodyPr wrap="none">
            <a:spAutoFit/>
          </a:bodyPr>
          <a:lstStyle/>
          <a:p>
            <a:r>
              <a:rPr lang="en-US" sz="2800" b="1" smtClean="0">
                <a:solidFill>
                  <a:srgbClr val="FF0000"/>
                </a:solidFill>
                <a:latin typeface="VNI-Avo" pitchFamily="2" charset="0"/>
              </a:rPr>
              <a:t>aêp</a:t>
            </a:r>
            <a:endParaRPr lang="en-US">
              <a:solidFill>
                <a:srgbClr val="FF0000"/>
              </a:solidFill>
            </a:endParaRPr>
          </a:p>
        </p:txBody>
      </p:sp>
      <p:sp>
        <p:nvSpPr>
          <p:cNvPr id="9" name="Rectangle 8">
            <a:hlinkClick r:id="rId3"/>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sp>
        <p:nvSpPr>
          <p:cNvPr id="11" name="Rectangle 10"/>
          <p:cNvSpPr/>
          <p:nvPr/>
        </p:nvSpPr>
        <p:spPr>
          <a:xfrm>
            <a:off x="8239023" y="5485652"/>
            <a:ext cx="683200" cy="523220"/>
          </a:xfrm>
          <a:prstGeom prst="rect">
            <a:avLst/>
          </a:prstGeom>
        </p:spPr>
        <p:txBody>
          <a:bodyPr wrap="none">
            <a:spAutoFit/>
          </a:bodyPr>
          <a:lstStyle/>
          <a:p>
            <a:r>
              <a:rPr lang="en-US" sz="2800" b="1" smtClean="0">
                <a:solidFill>
                  <a:srgbClr val="FF00FF"/>
                </a:solidFill>
                <a:latin typeface="VNI-Avo" pitchFamily="2" charset="0"/>
              </a:rPr>
              <a:t>aâp</a:t>
            </a:r>
            <a:endParaRPr lang="en-US">
              <a:solidFill>
                <a:srgbClr val="FF00FF"/>
              </a:solidFill>
            </a:endParaRPr>
          </a:p>
        </p:txBody>
      </p:sp>
      <p:sp>
        <p:nvSpPr>
          <p:cNvPr id="13" name="Rectangle 12"/>
          <p:cNvSpPr/>
          <p:nvPr/>
        </p:nvSpPr>
        <p:spPr>
          <a:xfrm>
            <a:off x="1046879" y="6334780"/>
            <a:ext cx="668773" cy="523220"/>
          </a:xfrm>
          <a:prstGeom prst="rect">
            <a:avLst/>
          </a:prstGeom>
        </p:spPr>
        <p:txBody>
          <a:bodyPr wrap="none">
            <a:spAutoFit/>
          </a:bodyPr>
          <a:lstStyle/>
          <a:p>
            <a:r>
              <a:rPr lang="en-US" sz="2800" b="1" smtClean="0">
                <a:solidFill>
                  <a:srgbClr val="0000FF"/>
                </a:solidFill>
                <a:latin typeface="VNI-Avo" pitchFamily="2" charset="0"/>
              </a:rPr>
              <a:t>ap</a:t>
            </a:r>
            <a:endParaRPr lang="en-US">
              <a:solidFill>
                <a:srgbClr val="0000FF"/>
              </a:solidFill>
            </a:endParaRPr>
          </a:p>
        </p:txBody>
      </p:sp>
      <p:sp>
        <p:nvSpPr>
          <p:cNvPr id="10" name="Rectangle 9"/>
          <p:cNvSpPr/>
          <p:nvPr/>
        </p:nvSpPr>
        <p:spPr>
          <a:xfrm>
            <a:off x="10573590" y="5483802"/>
            <a:ext cx="683200" cy="523220"/>
          </a:xfrm>
          <a:prstGeom prst="rect">
            <a:avLst/>
          </a:prstGeom>
        </p:spPr>
        <p:txBody>
          <a:bodyPr wrap="none">
            <a:spAutoFit/>
          </a:bodyPr>
          <a:lstStyle/>
          <a:p>
            <a:r>
              <a:rPr lang="en-US" sz="2800" b="1" smtClean="0">
                <a:solidFill>
                  <a:srgbClr val="FF0000"/>
                </a:solidFill>
                <a:latin typeface="VNI-Avo" pitchFamily="2" charset="0"/>
              </a:rPr>
              <a:t>aêp</a:t>
            </a:r>
            <a:endParaRPr lang="en-US">
              <a:solidFill>
                <a:srgbClr val="FF0000"/>
              </a:solidFill>
            </a:endParaRPr>
          </a:p>
        </p:txBody>
      </p:sp>
    </p:spTree>
    <p:extLst>
      <p:ext uri="{BB962C8B-B14F-4D97-AF65-F5344CB8AC3E}">
        <p14:creationId xmlns:p14="http://schemas.microsoft.com/office/powerpoint/2010/main" val="400361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3"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646" y="418050"/>
            <a:ext cx="1924319" cy="781159"/>
          </a:xfrm>
          <a:prstGeom prst="rect">
            <a:avLst/>
          </a:prstGeom>
        </p:spPr>
      </p:pic>
      <p:sp>
        <p:nvSpPr>
          <p:cNvPr id="5" name="TextBox 4"/>
          <p:cNvSpPr txBox="1"/>
          <p:nvPr/>
        </p:nvSpPr>
        <p:spPr>
          <a:xfrm>
            <a:off x="2296886" y="261257"/>
            <a:ext cx="7761514" cy="646331"/>
          </a:xfrm>
          <a:prstGeom prst="rect">
            <a:avLst/>
          </a:prstGeom>
          <a:noFill/>
        </p:spPr>
        <p:txBody>
          <a:bodyPr wrap="square" rtlCol="0">
            <a:spAutoFit/>
          </a:bodyPr>
          <a:lstStyle/>
          <a:p>
            <a:pPr algn="ctr"/>
            <a:r>
              <a:rPr lang="en-US" sz="3600" smtClean="0">
                <a:latin typeface="VNI-Avo" pitchFamily="2" charset="0"/>
              </a:rPr>
              <a:t>Ñoà vaät quen thuoäc</a:t>
            </a:r>
            <a:endParaRPr lang="en-US" sz="3600">
              <a:latin typeface="VNI-Avo" pitchFamily="2" charset="0"/>
            </a:endParaRPr>
          </a:p>
        </p:txBody>
      </p:sp>
      <p:sp>
        <p:nvSpPr>
          <p:cNvPr id="6" name="Rectangle 5">
            <a:hlinkClick r:id="rId3"/>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4" name="Picture 3"/>
          <p:cNvPicPr>
            <a:picLocks noChangeAspect="1"/>
          </p:cNvPicPr>
          <p:nvPr/>
        </p:nvPicPr>
        <p:blipFill>
          <a:blip r:embed="rId4"/>
          <a:stretch>
            <a:fillRect/>
          </a:stretch>
        </p:blipFill>
        <p:spPr>
          <a:xfrm>
            <a:off x="2296886" y="945818"/>
            <a:ext cx="7582929" cy="5282774"/>
          </a:xfrm>
          <a:prstGeom prst="rect">
            <a:avLst/>
          </a:prstGeom>
        </p:spPr>
      </p:pic>
      <p:sp>
        <p:nvSpPr>
          <p:cNvPr id="7" name="Rectangle 6"/>
          <p:cNvSpPr/>
          <p:nvPr/>
        </p:nvSpPr>
        <p:spPr>
          <a:xfrm>
            <a:off x="2857834" y="3369663"/>
            <a:ext cx="1648208" cy="523220"/>
          </a:xfrm>
          <a:prstGeom prst="rect">
            <a:avLst/>
          </a:prstGeom>
        </p:spPr>
        <p:txBody>
          <a:bodyPr wrap="none">
            <a:spAutoFit/>
          </a:bodyPr>
          <a:lstStyle/>
          <a:p>
            <a:r>
              <a:rPr lang="en-US" sz="2800" b="1" smtClean="0">
                <a:solidFill>
                  <a:srgbClr val="FF0000"/>
                </a:solidFill>
                <a:latin typeface="VNI-Avo" pitchFamily="2" charset="0"/>
              </a:rPr>
              <a:t>Caùi caëp</a:t>
            </a:r>
            <a:endParaRPr lang="en-US">
              <a:solidFill>
                <a:srgbClr val="FF0000"/>
              </a:solidFill>
            </a:endParaRPr>
          </a:p>
        </p:txBody>
      </p:sp>
      <p:sp>
        <p:nvSpPr>
          <p:cNvPr id="8" name="Rectangle 7"/>
          <p:cNvSpPr/>
          <p:nvPr/>
        </p:nvSpPr>
        <p:spPr>
          <a:xfrm>
            <a:off x="7628138" y="3303561"/>
            <a:ext cx="1164101" cy="523220"/>
          </a:xfrm>
          <a:prstGeom prst="rect">
            <a:avLst/>
          </a:prstGeom>
        </p:spPr>
        <p:txBody>
          <a:bodyPr wrap="none">
            <a:spAutoFit/>
          </a:bodyPr>
          <a:lstStyle/>
          <a:p>
            <a:r>
              <a:rPr lang="en-US" sz="2800" b="1" smtClean="0">
                <a:solidFill>
                  <a:srgbClr val="FF0000"/>
                </a:solidFill>
                <a:latin typeface="VNI-Avo" pitchFamily="2" charset="0"/>
              </a:rPr>
              <a:t>Caùi oâ</a:t>
            </a:r>
            <a:endParaRPr lang="en-US">
              <a:solidFill>
                <a:srgbClr val="FF0000"/>
              </a:solidFill>
            </a:endParaRPr>
          </a:p>
        </p:txBody>
      </p:sp>
      <p:sp>
        <p:nvSpPr>
          <p:cNvPr id="9" name="Rectangle 8"/>
          <p:cNvSpPr/>
          <p:nvPr/>
        </p:nvSpPr>
        <p:spPr>
          <a:xfrm>
            <a:off x="2800270" y="6011050"/>
            <a:ext cx="2156360" cy="523220"/>
          </a:xfrm>
          <a:prstGeom prst="rect">
            <a:avLst/>
          </a:prstGeom>
        </p:spPr>
        <p:txBody>
          <a:bodyPr wrap="none">
            <a:spAutoFit/>
          </a:bodyPr>
          <a:lstStyle/>
          <a:p>
            <a:r>
              <a:rPr lang="en-US" sz="2800" b="1" smtClean="0">
                <a:solidFill>
                  <a:srgbClr val="FF0000"/>
                </a:solidFill>
                <a:latin typeface="VNI-Avo" pitchFamily="2" charset="0"/>
              </a:rPr>
              <a:t>Caùi muõ vaûi</a:t>
            </a:r>
            <a:endParaRPr lang="en-US">
              <a:solidFill>
                <a:srgbClr val="FF0000"/>
              </a:solidFill>
            </a:endParaRPr>
          </a:p>
        </p:txBody>
      </p:sp>
      <p:sp>
        <p:nvSpPr>
          <p:cNvPr id="10" name="Rectangle 9"/>
          <p:cNvSpPr/>
          <p:nvPr/>
        </p:nvSpPr>
        <p:spPr>
          <a:xfrm>
            <a:off x="6854473" y="6033084"/>
            <a:ext cx="3321743" cy="523220"/>
          </a:xfrm>
          <a:prstGeom prst="rect">
            <a:avLst/>
          </a:prstGeom>
        </p:spPr>
        <p:txBody>
          <a:bodyPr wrap="none">
            <a:spAutoFit/>
          </a:bodyPr>
          <a:lstStyle/>
          <a:p>
            <a:r>
              <a:rPr lang="en-US" sz="2800" b="1" smtClean="0">
                <a:solidFill>
                  <a:srgbClr val="FF0000"/>
                </a:solidFill>
                <a:latin typeface="VNI-Avo" pitchFamily="2" charset="0"/>
              </a:rPr>
              <a:t>Caùi muõ baûo hieåm</a:t>
            </a:r>
            <a:endParaRPr lang="en-US">
              <a:solidFill>
                <a:srgbClr val="FF0000"/>
              </a:solidFill>
            </a:endParaRPr>
          </a:p>
        </p:txBody>
      </p:sp>
    </p:spTree>
    <p:extLst>
      <p:ext uri="{BB962C8B-B14F-4D97-AF65-F5344CB8AC3E}">
        <p14:creationId xmlns:p14="http://schemas.microsoft.com/office/powerpoint/2010/main" val="416818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349</TotalTime>
  <Words>138</Words>
  <Application>Microsoft Office PowerPoint</Application>
  <PresentationFormat>Widescreen</PresentationFormat>
  <Paragraphs>39</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 Light</vt:lpstr>
      <vt:lpstr>Calibri</vt:lpstr>
      <vt:lpstr>VNI-Avo</vt:lpstr>
      <vt:lpstr>Arial</vt:lpstr>
      <vt:lpstr>Office Theme</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34</dc:title>
  <dc:subject>Vương Hà Bắc</dc:subject>
  <dc:creator>Admin</dc:creator>
  <cp:keywords>Mái Trường Tuổi Thơ</cp:keywords>
  <cp:lastModifiedBy>P010921</cp:lastModifiedBy>
  <cp:revision>183</cp:revision>
  <dcterms:created xsi:type="dcterms:W3CDTF">2020-10-19T12:51:54Z</dcterms:created>
  <dcterms:modified xsi:type="dcterms:W3CDTF">2023-12-07T13:05:05Z</dcterms:modified>
  <cp:category>Kết nối tri thức với cuộc sống</cp:category>
</cp:coreProperties>
</file>