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VNI-Avo" pitchFamily="2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86" y="390862"/>
            <a:ext cx="11505607" cy="4728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9056" y="5441278"/>
            <a:ext cx="11253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VNI-Avo" pitchFamily="2" charset="0"/>
              </a:rPr>
              <a:t>EÁch con thích ñoïc saùch.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6678" y="5473314"/>
            <a:ext cx="1191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EÂch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72350" y="5481456"/>
            <a:ext cx="1754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62707" y="5473314"/>
            <a:ext cx="950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ich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296" y="4098914"/>
            <a:ext cx="1314633" cy="2095792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651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eâch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ich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86263"/>
              </p:ext>
            </p:extLst>
          </p:nvPr>
        </p:nvGraphicFramePr>
        <p:xfrm>
          <a:off x="4266135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s</a:t>
                      </a:r>
                      <a:endParaRPr lang="en-US" sz="440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ach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saùch</a:t>
                      </a:r>
                      <a:endParaRPr lang="en-US" sz="4400" b="1" i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2637" y="2333774"/>
            <a:ext cx="21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vaùch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4032" y="2339935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taùch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5427" y="233756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saïch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854" y="6038643"/>
            <a:ext cx="343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saùch vôû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9030" y="6041822"/>
            <a:ext cx="351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cheânh leäch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9924" y="6016169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tôø lòch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2636" y="2991605"/>
            <a:ext cx="216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cheách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4032" y="2997766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meách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5427" y="299539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leäch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2637" y="357666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bích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4032" y="358282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xích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55427" y="358044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kòch</a:t>
            </a:r>
            <a:endParaRPr lang="en-US" sz="4400"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54" y="4474435"/>
            <a:ext cx="2276793" cy="16575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2832" y="3961380"/>
            <a:ext cx="1467055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87" y="2109603"/>
            <a:ext cx="10755226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41342" r="1"/>
          <a:stretch/>
        </p:blipFill>
        <p:spPr>
          <a:xfrm>
            <a:off x="5111826" y="271583"/>
            <a:ext cx="6323681" cy="6571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582" y="966894"/>
            <a:ext cx="47009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VNI-Avo" pitchFamily="2" charset="0"/>
              </a:rPr>
              <a:t>EÁch coám</a:t>
            </a:r>
          </a:p>
          <a:p>
            <a:r>
              <a:rPr lang="en-US" sz="2800" b="1" smtClean="0">
                <a:latin typeface="VNI-Avo" pitchFamily="2" charset="0"/>
              </a:rPr>
              <a:t>Coù moät hoâm eách coám</a:t>
            </a:r>
          </a:p>
          <a:p>
            <a:r>
              <a:rPr lang="en-US" sz="2800" b="1" smtClean="0">
                <a:latin typeface="VNI-Avo" pitchFamily="2" charset="0"/>
              </a:rPr>
              <a:t>Tinh nghòch naáp bôø ao</a:t>
            </a:r>
          </a:p>
          <a:p>
            <a:r>
              <a:rPr lang="en-US" sz="2800" b="1" smtClean="0">
                <a:latin typeface="VNI-Avo" pitchFamily="2" charset="0"/>
              </a:rPr>
              <a:t>Maûi rình baét caøo caøo</a:t>
            </a:r>
          </a:p>
          <a:p>
            <a:r>
              <a:rPr lang="en-US" sz="2800" b="1" smtClean="0">
                <a:latin typeface="VNI-Avo" pitchFamily="2" charset="0"/>
              </a:rPr>
              <a:t>Queân saùch beân bôø coû.</a:t>
            </a:r>
          </a:p>
          <a:p>
            <a:endParaRPr lang="en-US" sz="2800" b="1">
              <a:latin typeface="VNI-Avo" pitchFamily="2" charset="0"/>
            </a:endParaRPr>
          </a:p>
          <a:p>
            <a:r>
              <a:rPr lang="en-US" sz="2800" b="1" smtClean="0">
                <a:latin typeface="VNI-Avo" pitchFamily="2" charset="0"/>
              </a:rPr>
              <a:t>Tôùi lôùp coâ hoûi nhoû</a:t>
            </a:r>
          </a:p>
          <a:p>
            <a:r>
              <a:rPr lang="en-US" sz="2800" b="1" smtClean="0">
                <a:latin typeface="VNI-Avo" pitchFamily="2" charset="0"/>
              </a:rPr>
              <a:t>-Saùch ñaâu eách hoïc baøi?</a:t>
            </a:r>
          </a:p>
          <a:p>
            <a:r>
              <a:rPr lang="en-US" sz="2800" b="1" smtClean="0">
                <a:latin typeface="VNI-Avo" pitchFamily="2" charset="0"/>
              </a:rPr>
              <a:t>Caäu gaõi ñaàu, gaõi tai:</a:t>
            </a:r>
          </a:p>
          <a:p>
            <a:r>
              <a:rPr lang="en-US" sz="2800" b="1" smtClean="0">
                <a:latin typeface="VNI-Avo" pitchFamily="2" charset="0"/>
              </a:rPr>
              <a:t>-Thöa coâ, em xin loãi.</a:t>
            </a:r>
          </a:p>
          <a:p>
            <a:r>
              <a:rPr lang="en-US" sz="2000" b="1" smtClean="0">
                <a:latin typeface="VNI-Avo" pitchFamily="2" charset="0"/>
              </a:rPr>
              <a:t>                               ( moäc Mieân)</a:t>
            </a:r>
            <a:endParaRPr lang="en-US" sz="2000" b="1">
              <a:latin typeface="VNI-Avo" pitchFamily="2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7690" y="1843122"/>
            <a:ext cx="721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smtClean="0">
                <a:solidFill>
                  <a:srgbClr val="FF00FF"/>
                </a:solidFill>
                <a:latin typeface="VNI-Avo" pitchFamily="2" charset="0"/>
              </a:rPr>
              <a:t>i</a:t>
            </a:r>
            <a:r>
              <a:rPr lang="en-US" sz="2800" b="1" smtClean="0">
                <a:solidFill>
                  <a:srgbClr val="FF00FF"/>
                </a:solidFill>
                <a:latin typeface="VNI-Avo" pitchFamily="2" charset="0"/>
              </a:rPr>
              <a:t>c</a:t>
            </a:r>
            <a:r>
              <a:rPr lang="vi-VN" sz="2800" b="1" smtClean="0">
                <a:solidFill>
                  <a:srgbClr val="FF00FF"/>
                </a:solidFill>
                <a:latin typeface="VNI-Avo" pitchFamily="2" charset="0"/>
              </a:rPr>
              <a:t>h</a:t>
            </a:r>
            <a:endParaRPr lang="en-US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4400" y="2693977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VNI-Avo" pitchFamily="2" charset="0"/>
              </a:rPr>
              <a:t>a</a:t>
            </a:r>
            <a:r>
              <a:rPr lang="en-US" sz="2800" b="1" smtClean="0">
                <a:solidFill>
                  <a:srgbClr val="0000FF"/>
                </a:solidFill>
                <a:latin typeface="VNI-Avo" pitchFamily="2" charset="0"/>
              </a:rPr>
              <a:t>c</a:t>
            </a:r>
            <a:r>
              <a:rPr lang="vi-VN" sz="2800" b="1" smtClean="0">
                <a:solidFill>
                  <a:srgbClr val="0000FF"/>
                </a:solidFill>
                <a:latin typeface="VNI-Avo" pitchFamily="2" charset="0"/>
              </a:rPr>
              <a:t>h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77483" y="98875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VNI-Avo" pitchFamily="2" charset="0"/>
              </a:rPr>
              <a:t>EÂ</a:t>
            </a:r>
            <a:r>
              <a:rPr lang="vi-VN" sz="2800" b="1" smtClean="0">
                <a:solidFill>
                  <a:srgbClr val="FF0000"/>
                </a:solidFill>
                <a:latin typeface="VNI-Avo" pitchFamily="2" charset="0"/>
              </a:rPr>
              <a:t>â</a:t>
            </a:r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vi-VN" sz="2800" b="1" smtClean="0">
                <a:solidFill>
                  <a:srgbClr val="FF0000"/>
                </a:solidFill>
                <a:latin typeface="VNI-Avo" pitchFamily="2" charset="0"/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9279" y="1413017"/>
            <a:ext cx="880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smtClean="0">
                <a:solidFill>
                  <a:srgbClr val="FF0000"/>
                </a:solidFill>
                <a:latin typeface="VNI-Avo" pitchFamily="2" charset="0"/>
              </a:rPr>
              <a:t>eâ</a:t>
            </a:r>
            <a:r>
              <a:rPr lang="en-US" sz="2800" b="1" smtClean="0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vi-VN" sz="2800" b="1" smtClean="0">
                <a:solidFill>
                  <a:srgbClr val="FF0000"/>
                </a:solidFill>
                <a:latin typeface="VNI-Avo" pitchFamily="2" charset="0"/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03" y="148472"/>
            <a:ext cx="1428949" cy="6954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83956" y="3968931"/>
            <a:ext cx="880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smtClean="0">
                <a:solidFill>
                  <a:srgbClr val="FF0000"/>
                </a:solidFill>
                <a:latin typeface="VNI-Avo" pitchFamily="2" charset="0"/>
              </a:rPr>
              <a:t>eâ</a:t>
            </a:r>
            <a:r>
              <a:rPr lang="en-US" sz="2800" b="1" smtClean="0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vi-VN" sz="2800" b="1" smtClean="0">
                <a:solidFill>
                  <a:srgbClr val="FF0000"/>
                </a:solidFill>
                <a:latin typeface="VNI-Avo" pitchFamily="2" charset="0"/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3044" y="3968931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VNI-Avo" pitchFamily="2" charset="0"/>
              </a:rPr>
              <a:t>a</a:t>
            </a:r>
            <a:r>
              <a:rPr lang="en-US" sz="2800" b="1" smtClean="0">
                <a:solidFill>
                  <a:srgbClr val="0000FF"/>
                </a:solidFill>
                <a:latin typeface="VNI-Avo" pitchFamily="2" charset="0"/>
              </a:rPr>
              <a:t>c</a:t>
            </a:r>
            <a:r>
              <a:rPr lang="vi-VN" sz="2800" b="1" smtClean="0">
                <a:solidFill>
                  <a:srgbClr val="0000FF"/>
                </a:solidFill>
                <a:latin typeface="VNI-Avo" pitchFamily="2" charset="0"/>
              </a:rPr>
              <a:t>h</a:t>
            </a:r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8" grpId="0"/>
      <p:bldP spid="19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184138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VNI-Avo" pitchFamily="2" charset="0"/>
              </a:rPr>
              <a:t>Lôùp hoïc cuûa em</a:t>
            </a:r>
            <a:endParaRPr lang="en-US" sz="3600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805" y="1199209"/>
            <a:ext cx="9880976" cy="55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462</TotalTime>
  <Words>128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VNI-Avo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P010921</cp:lastModifiedBy>
  <cp:revision>232</cp:revision>
  <dcterms:created xsi:type="dcterms:W3CDTF">2020-10-19T12:51:54Z</dcterms:created>
  <dcterms:modified xsi:type="dcterms:W3CDTF">2023-12-07T13:05:56Z</dcterms:modified>
  <cp:category>Kết nối tri thức với cuộc sống</cp:category>
</cp:coreProperties>
</file>