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89" d="100"/>
          <a:sy n="89" d="100"/>
        </p:scale>
        <p:origin x="120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54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8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2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3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8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9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0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4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7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6225655"/>
            <a:ext cx="30944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2" y="6225655"/>
            <a:ext cx="30944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3" y="6225655"/>
            <a:ext cx="30541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8" y="6225655"/>
            <a:ext cx="302885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6225655"/>
            <a:ext cx="306924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3" y="6225655"/>
            <a:ext cx="30944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6225655"/>
            <a:ext cx="30944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6225655"/>
            <a:ext cx="30541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6225655"/>
            <a:ext cx="302885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3" y="6225655"/>
            <a:ext cx="306924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6225655"/>
            <a:ext cx="302885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4" y="6225656"/>
            <a:ext cx="30944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2" y="6225657"/>
            <a:ext cx="30944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3" y="6225657"/>
            <a:ext cx="30944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6225656"/>
            <a:ext cx="30944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3" y="6225656"/>
            <a:ext cx="30541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1" y="6225657"/>
            <a:ext cx="302885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1" y="6225657"/>
            <a:ext cx="306924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6" y="6225656"/>
            <a:ext cx="30944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6225657"/>
            <a:ext cx="30541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6225656"/>
            <a:ext cx="302885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3" y="231784"/>
            <a:ext cx="569064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3" y="921962"/>
            <a:ext cx="9138314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295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1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9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6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E7D54-0BC1-419A-A9EC-8120D648FD3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1830" y="-44960"/>
            <a:ext cx="9293980" cy="1878374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2917" y="230000"/>
            <a:ext cx="2087571" cy="132845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361258">
            <a:off x="1056515" y="1072088"/>
            <a:ext cx="1725774" cy="5109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199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199" b="1">
                <a:latin typeface="Arial" pitchFamily="34" charset="0"/>
                <a:cs typeface="Arial" pitchFamily="34" charset="0"/>
              </a:rPr>
            </a:br>
            <a:r>
              <a:rPr lang="en-US" sz="3199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7117" y="444179"/>
            <a:ext cx="7219004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4065" y="2062782"/>
            <a:ext cx="8742190" cy="168590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748689"/>
            <a:ext cx="7550331" cy="31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80069" y="6027260"/>
            <a:ext cx="2063932" cy="8307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en-US" sz="23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3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en-US" sz="2399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9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23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E2B25-6E20-4E7B-8457-25A1CA5A8412}"/>
              </a:ext>
            </a:extLst>
          </p:cNvPr>
          <p:cNvSpPr txBox="1"/>
          <p:nvPr/>
        </p:nvSpPr>
        <p:spPr>
          <a:xfrm>
            <a:off x="3301343" y="2130752"/>
            <a:ext cx="244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38C50-A64C-4617-A6EC-A2C6BFC9FC9D}"/>
              </a:ext>
            </a:extLst>
          </p:cNvPr>
          <p:cNvSpPr txBox="1"/>
          <p:nvPr/>
        </p:nvSpPr>
        <p:spPr>
          <a:xfrm>
            <a:off x="477086" y="2680183"/>
            <a:ext cx="829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CHUNG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30498" cy="1077218"/>
            <a:chOff x="2000250" y="3733800"/>
            <a:chExt cx="1030498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68748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5382" y="45720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53030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8418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7540" y="448468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4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-76200" y="0"/>
            <a:ext cx="9220200" cy="704087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64404"/>
              </p:ext>
            </p:extLst>
          </p:nvPr>
        </p:nvGraphicFramePr>
        <p:xfrm>
          <a:off x="3048000" y="11430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85800" y="6096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609600"/>
            <a:ext cx="2362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6096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267700" y="618226"/>
            <a:ext cx="647700" cy="172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5800" y="914400"/>
            <a:ext cx="1752600" cy="172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9245" y="940279"/>
            <a:ext cx="1438455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67350" y="960410"/>
            <a:ext cx="3219450" cy="158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12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7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8098" y="3430438"/>
            <a:ext cx="8001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5029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1590" y="4654024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3500" y="33909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37098" y="3732212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27166" y="51816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81300" y="2848874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3241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38300" y="4882551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543300" y="3124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12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2"/>
            <a:ext cx="9141619" cy="73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460</TotalTime>
  <Words>66</Words>
  <Application>Microsoft Office PowerPoint</Application>
  <PresentationFormat>On-screen Show (4:3)</PresentationFormat>
  <Paragraphs>43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方正舒体</vt:lpstr>
      <vt:lpstr>Garamond</vt:lpstr>
      <vt:lpstr>Times New Roman</vt:lpstr>
      <vt:lpstr>Organic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DELL</cp:lastModifiedBy>
  <cp:revision>65</cp:revision>
  <dcterms:created xsi:type="dcterms:W3CDTF">2020-08-14T12:58:13Z</dcterms:created>
  <dcterms:modified xsi:type="dcterms:W3CDTF">2022-04-02T12:36:21Z</dcterms:modified>
</cp:coreProperties>
</file>