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87" r:id="rId4"/>
    <p:sldId id="395" r:id="rId5"/>
    <p:sldId id="294" r:id="rId6"/>
    <p:sldId id="378" r:id="rId7"/>
    <p:sldId id="379" r:id="rId8"/>
    <p:sldId id="380" r:id="rId9"/>
    <p:sldId id="381" r:id="rId10"/>
    <p:sldId id="359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18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42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68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30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00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98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6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7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21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0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16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95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7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82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0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81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8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96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94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06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8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4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12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3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D009-7746-4F8D-A237-7ECEAD04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6B5D-82E9-4876-A157-1D5375358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4B560-6BCC-4DF8-8A81-D6370615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234462"/>
            <a:ext cx="11281283" cy="6209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396D6D-B63E-4478-AFC9-05A66A09EBF0}"/>
              </a:ext>
            </a:extLst>
          </p:cNvPr>
          <p:cNvSpPr/>
          <p:nvPr/>
        </p:nvSpPr>
        <p:spPr>
          <a:xfrm>
            <a:off x="2227385" y="4396154"/>
            <a:ext cx="2110153" cy="7268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S/ 54</a:t>
            </a:r>
          </a:p>
        </p:txBody>
      </p:sp>
    </p:spTree>
    <p:extLst>
      <p:ext uri="{BB962C8B-B14F-4D97-AF65-F5344CB8AC3E}">
        <p14:creationId xmlns:p14="http://schemas.microsoft.com/office/powerpoint/2010/main" val="17583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3217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70" y="160020"/>
            <a:ext cx="6000750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C87FF3-4F3F-45EE-91A8-A765C1D9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9294" y="567474"/>
            <a:ext cx="123092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</a:rPr>
              <a:t> 31: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 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trừ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hai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một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518381E-42BF-4F04-9454-347CD356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830" y="2137134"/>
            <a:ext cx="4466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/>
              <a:t>(</a:t>
            </a:r>
            <a:r>
              <a:rPr lang="en-US" altLang="en-US" sz="3600" b="1" dirty="0" err="1"/>
              <a:t>Tiết</a:t>
            </a:r>
            <a:r>
              <a:rPr lang="en-US" altLang="en-US" sz="3600" b="1" dirty="0"/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6185" y="586688"/>
            <a:ext cx="7467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0308" y="1582615"/>
            <a:ext cx="2830855" cy="59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 = 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2570" y="2291028"/>
            <a:ext cx="4945892" cy="863688"/>
            <a:chOff x="690663" y="2680137"/>
            <a:chExt cx="3978613" cy="863688"/>
          </a:xfrm>
        </p:grpSpPr>
        <p:sp>
          <p:nvSpPr>
            <p:cNvPr id="5" name="Oval 4"/>
            <p:cNvSpPr/>
            <p:nvPr/>
          </p:nvSpPr>
          <p:spPr>
            <a:xfrm>
              <a:off x="690663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1566152" y="3203357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37361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793787" y="2836663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2850" y="3173888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56424" y="2715326"/>
              <a:ext cx="486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16945" y="2680137"/>
              <a:ext cx="486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897815" y="2359086"/>
            <a:ext cx="2937967" cy="680936"/>
            <a:chOff x="9030510" y="2447554"/>
            <a:chExt cx="2805272" cy="592468"/>
          </a:xfrm>
        </p:grpSpPr>
        <p:sp>
          <p:nvSpPr>
            <p:cNvPr id="15" name="Rounded Rectangle 14"/>
            <p:cNvSpPr/>
            <p:nvPr/>
          </p:nvSpPr>
          <p:spPr>
            <a:xfrm>
              <a:off x="10632333" y="2447554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9030510" y="2455247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– 2 =  33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347" y="3283320"/>
            <a:ext cx="11447761" cy="1497632"/>
            <a:chOff x="388021" y="3310892"/>
            <a:chExt cx="11447761" cy="149763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030510" y="4199779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 ?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8021" y="3310892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18 – 3 = ?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7705" y="3930840"/>
              <a:ext cx="5521364" cy="877684"/>
              <a:chOff x="617705" y="3930840"/>
              <a:chExt cx="5521364" cy="87768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17705" y="4127588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>
                <a:off x="1494265" y="4468056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157637" y="4111159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24623" y="410136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042854" y="4438587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44267" y="3930840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6954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01183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01183" y="4418949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5262509" y="406551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10632333" y="4182992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0588659" y="4151982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35891" y="5046101"/>
            <a:ext cx="11447761" cy="1545021"/>
            <a:chOff x="388021" y="5087833"/>
            <a:chExt cx="11447761" cy="1545021"/>
          </a:xfrm>
        </p:grpSpPr>
        <p:sp>
          <p:nvSpPr>
            <p:cNvPr id="31" name="Oval 30"/>
            <p:cNvSpPr/>
            <p:nvPr/>
          </p:nvSpPr>
          <p:spPr>
            <a:xfrm>
              <a:off x="623057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cxnSp>
          <p:nvCxnSpPr>
            <p:cNvPr id="32" name="Straight Arrow Connector 31"/>
            <p:cNvCxnSpPr>
              <a:stCxn id="31" idx="6"/>
            </p:cNvCxnSpPr>
            <p:nvPr/>
          </p:nvCxnSpPr>
          <p:spPr>
            <a:xfrm>
              <a:off x="1499617" y="6292386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171646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729975" y="592569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048206" y="6262917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49619" y="5755170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2306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06535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606535" y="62432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267861" y="588984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88021" y="5087833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16 – 4 = ?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9030510" y="5769166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 ?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632333" y="5725093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1035" y="5754797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151035" y="6228910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812361" y="5875473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680202" y="5682988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Oval 58"/>
          <p:cNvSpPr/>
          <p:nvPr/>
        </p:nvSpPr>
        <p:spPr>
          <a:xfrm>
            <a:off x="3784460" y="588770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" name="Oval 59"/>
          <p:cNvSpPr/>
          <p:nvPr/>
        </p:nvSpPr>
        <p:spPr>
          <a:xfrm>
            <a:off x="5318183" y="584508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Oval 60"/>
          <p:cNvSpPr/>
          <p:nvPr/>
        </p:nvSpPr>
        <p:spPr>
          <a:xfrm>
            <a:off x="6860231" y="583535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" name="Oval 57"/>
          <p:cNvSpPr/>
          <p:nvPr/>
        </p:nvSpPr>
        <p:spPr>
          <a:xfrm>
            <a:off x="2214578" y="5911804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" name="Oval 64"/>
          <p:cNvSpPr/>
          <p:nvPr/>
        </p:nvSpPr>
        <p:spPr>
          <a:xfrm>
            <a:off x="2101206" y="409096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" name="Oval 65"/>
          <p:cNvSpPr/>
          <p:nvPr/>
        </p:nvSpPr>
        <p:spPr>
          <a:xfrm>
            <a:off x="3674657" y="4078062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Oval 66"/>
          <p:cNvSpPr/>
          <p:nvPr/>
        </p:nvSpPr>
        <p:spPr>
          <a:xfrm>
            <a:off x="5219158" y="403552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8AE2DC6-F319-4C66-AE24-4CF8DB9C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6" grpId="0" animBg="1"/>
      <p:bldP spid="57" grpId="0" animBg="1"/>
      <p:bldP spid="59" grpId="0" animBg="1"/>
      <p:bldP spid="60" grpId="0" animBg="1"/>
      <p:bldP spid="61" grpId="0" animBg="1"/>
      <p:bldP spid="58" grpId="0" animBg="1"/>
      <p:bldP spid="65" grpId="0" animBg="1"/>
      <p:bldP spid="66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33883" y="380941"/>
            <a:ext cx="3239311" cy="584775"/>
            <a:chOff x="333883" y="380941"/>
            <a:chExt cx="3239311" cy="584775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33883" y="380941"/>
              <a:ext cx="32393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          ?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62712" y="415677"/>
              <a:ext cx="981359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Đ, S </a:t>
              </a:r>
              <a:endParaRPr lang="en-US" sz="28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63404" r="52321" b="7234"/>
          <a:stretch/>
        </p:blipFill>
        <p:spPr>
          <a:xfrm>
            <a:off x="333883" y="2310849"/>
            <a:ext cx="3609571" cy="406076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4949887" y="670555"/>
            <a:ext cx="2199253" cy="2235277"/>
            <a:chOff x="4949887" y="670555"/>
            <a:chExt cx="2199253" cy="2235277"/>
          </a:xfrm>
        </p:grpSpPr>
        <p:grpSp>
          <p:nvGrpSpPr>
            <p:cNvPr id="29" name="Group 2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49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46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6243256" y="195154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525833" y="770059"/>
            <a:ext cx="2199253" cy="2235277"/>
            <a:chOff x="4949887" y="670555"/>
            <a:chExt cx="2199253" cy="2235277"/>
          </a:xfrm>
        </p:grpSpPr>
        <p:grpSp>
          <p:nvGrpSpPr>
            <p:cNvPr id="79" name="Group 7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88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73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51400" y="3749714"/>
            <a:ext cx="2199253" cy="2235277"/>
            <a:chOff x="4949887" y="670555"/>
            <a:chExt cx="2199253" cy="2235277"/>
          </a:xfrm>
        </p:grpSpPr>
        <p:grpSp>
          <p:nvGrpSpPr>
            <p:cNvPr id="89" name="Group 8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525833" y="3719113"/>
            <a:ext cx="2199253" cy="2235277"/>
            <a:chOff x="4949887" y="670555"/>
            <a:chExt cx="2199253" cy="2235277"/>
          </a:xfrm>
        </p:grpSpPr>
        <p:grpSp>
          <p:nvGrpSpPr>
            <p:cNvPr id="99" name="Group 9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56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52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9813399" y="2049719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48694" y="5030702"/>
            <a:ext cx="544749" cy="498831"/>
          </a:xfrm>
          <a:prstGeom prst="roundRect">
            <a:avLst>
              <a:gd name="adj" fmla="val 1861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813399" y="500010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151659" y="586490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832549" y="557088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72387" y="3485747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28027" y="360564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449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883" y="380941"/>
            <a:ext cx="10434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Hai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0354" r="5960" b="50213"/>
          <a:stretch/>
        </p:blipFill>
        <p:spPr>
          <a:xfrm>
            <a:off x="1207283" y="965716"/>
            <a:ext cx="9270953" cy="54389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12468" y="2305455"/>
            <a:ext cx="2169268" cy="1507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12468" y="3813243"/>
            <a:ext cx="2169268" cy="1507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912468" y="2305455"/>
            <a:ext cx="2169268" cy="304475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1702340" y="965716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59" name="Oval Callout 58"/>
          <p:cNvSpPr/>
          <p:nvPr/>
        </p:nvSpPr>
        <p:spPr>
          <a:xfrm>
            <a:off x="1621276" y="2499443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60" name="Oval Callout 59"/>
          <p:cNvSpPr/>
          <p:nvPr/>
        </p:nvSpPr>
        <p:spPr>
          <a:xfrm>
            <a:off x="1647217" y="4242610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1" name="Oval Callout 60"/>
          <p:cNvSpPr/>
          <p:nvPr/>
        </p:nvSpPr>
        <p:spPr>
          <a:xfrm>
            <a:off x="10142706" y="965716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2" name="Oval Callout 61"/>
          <p:cNvSpPr/>
          <p:nvPr/>
        </p:nvSpPr>
        <p:spPr>
          <a:xfrm>
            <a:off x="10262679" y="2658524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63" name="Oval Callout 62"/>
          <p:cNvSpPr/>
          <p:nvPr/>
        </p:nvSpPr>
        <p:spPr>
          <a:xfrm>
            <a:off x="10142706" y="4242610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860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3839" y="177023"/>
            <a:ext cx="11704320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/>
                  </a:solidFill>
                </a:rPr>
                <a:t>1</a:t>
              </a:r>
              <a:r>
                <a:rPr 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/>
                  </a:solidFill>
                </a:rPr>
                <a:t>=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8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10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8559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84908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=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6122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83951" y="1869406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>
          <a:xfrm>
            <a:off x="446852" y="2585062"/>
            <a:ext cx="11187130" cy="427293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B98D81-7A42-4196-B1F3-427781969B19}"/>
              </a:ext>
            </a:extLst>
          </p:cNvPr>
          <p:cNvCxnSpPr>
            <a:cxnSpLocks/>
          </p:cNvCxnSpPr>
          <p:nvPr/>
        </p:nvCxnSpPr>
        <p:spPr>
          <a:xfrm>
            <a:off x="2303839" y="873161"/>
            <a:ext cx="30840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4BBE81-E0EF-4059-BF83-95D59A5D7B67}"/>
              </a:ext>
            </a:extLst>
          </p:cNvPr>
          <p:cNvCxnSpPr>
            <a:cxnSpLocks/>
          </p:cNvCxnSpPr>
          <p:nvPr/>
        </p:nvCxnSpPr>
        <p:spPr>
          <a:xfrm>
            <a:off x="8370277" y="888194"/>
            <a:ext cx="3263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072C77-8D5F-458C-98A4-CCB173AC93D9}"/>
              </a:ext>
            </a:extLst>
          </p:cNvPr>
          <p:cNvCxnSpPr>
            <a:cxnSpLocks/>
          </p:cNvCxnSpPr>
          <p:nvPr/>
        </p:nvCxnSpPr>
        <p:spPr>
          <a:xfrm>
            <a:off x="2474359" y="1627759"/>
            <a:ext cx="3488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EE6ECF-3923-4302-8940-60DAE15982A9}"/>
              </a:ext>
            </a:extLst>
          </p:cNvPr>
          <p:cNvCxnSpPr>
            <a:cxnSpLocks/>
          </p:cNvCxnSpPr>
          <p:nvPr/>
        </p:nvCxnSpPr>
        <p:spPr>
          <a:xfrm>
            <a:off x="300111" y="1584687"/>
            <a:ext cx="5884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249</Words>
  <Application>Microsoft Office PowerPoint</Application>
  <PresentationFormat>Widescreen</PresentationFormat>
  <Paragraphs>96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AvantGarde Md BT</vt:lpstr>
      <vt:lpstr>Calibri</vt:lpstr>
      <vt:lpstr>Calibri Light</vt:lpstr>
      <vt:lpstr>Times New Roman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P010921</cp:lastModifiedBy>
  <cp:revision>109</cp:revision>
  <dcterms:created xsi:type="dcterms:W3CDTF">2020-08-16T02:02:21Z</dcterms:created>
  <dcterms:modified xsi:type="dcterms:W3CDTF">2023-06-01T11:34:54Z</dcterms:modified>
</cp:coreProperties>
</file>