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7" r:id="rId3"/>
    <p:sldMasterId id="2147483742" r:id="rId4"/>
    <p:sldMasterId id="2147483744" r:id="rId5"/>
    <p:sldMasterId id="2147483756" r:id="rId6"/>
  </p:sldMasterIdLst>
  <p:notesMasterIdLst>
    <p:notesMasterId r:id="rId23"/>
  </p:notesMasterIdLst>
  <p:sldIdLst>
    <p:sldId id="289" r:id="rId7"/>
    <p:sldId id="328" r:id="rId8"/>
    <p:sldId id="290" r:id="rId9"/>
    <p:sldId id="329" r:id="rId10"/>
    <p:sldId id="341" r:id="rId11"/>
    <p:sldId id="258" r:id="rId12"/>
    <p:sldId id="282" r:id="rId13"/>
    <p:sldId id="342" r:id="rId14"/>
    <p:sldId id="263" r:id="rId15"/>
    <p:sldId id="343" r:id="rId16"/>
    <p:sldId id="344" r:id="rId17"/>
    <p:sldId id="264" r:id="rId18"/>
    <p:sldId id="345" r:id="rId19"/>
    <p:sldId id="265" r:id="rId20"/>
    <p:sldId id="257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8B39"/>
    <a:srgbClr val="99FF66"/>
    <a:srgbClr val="E50D7E"/>
    <a:srgbClr val="B6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44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55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CBA7-78F1-482E-9748-13285B1208A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4B65A-D0EA-4997-8404-B049E09D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726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8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5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8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2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858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8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0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4453880"/>
            <a:ext cx="2836233" cy="2404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" y="4522070"/>
            <a:ext cx="6255306" cy="23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4982778"/>
            <a:ext cx="5877936" cy="1875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FBD35B-92FE-49A1-9090-46B6DFF3D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6" y="4982778"/>
            <a:ext cx="5877937" cy="1875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74" y="4982778"/>
            <a:ext cx="2212272" cy="18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68E9AE8-9316-4B38-89FE-3BDEF49B1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26689" y="203145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86AB509-2C54-4F18-9C86-917166A2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437" y="4204368"/>
            <a:ext cx="5812495" cy="180104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4D8E4D-3300-4541-8C8B-884EE58F9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2C5E85B4-F9B6-45E4-A2AA-0825ABF71EAE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0C0E925-CB74-45FF-8AA6-BAE672F1A5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053006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D3F007D-22FA-4376-B730-49851373F6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9" y="971129"/>
            <a:ext cx="3684164" cy="575928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9042086-1C67-4444-895F-906AEB18F7B2}"/>
              </a:ext>
            </a:extLst>
          </p:cNvPr>
          <p:cNvSpPr txBox="1"/>
          <p:nvPr userDrawn="1"/>
        </p:nvSpPr>
        <p:spPr>
          <a:xfrm>
            <a:off x="4608960" y="162814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NỘI QUI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D572892-D8D1-4E8D-ADA5-D23B3515C655}"/>
              </a:ext>
            </a:extLst>
          </p:cNvPr>
          <p:cNvSpPr txBox="1"/>
          <p:nvPr userDrawn="1"/>
        </p:nvSpPr>
        <p:spPr>
          <a:xfrm>
            <a:off x="2700411" y="2924659"/>
            <a:ext cx="669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LỚP HỌC TRỰC TUYẾN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D728A13-9504-4691-96BD-2FD2BEAA76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132707"/>
            <a:ext cx="1829687" cy="1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1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4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9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24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41D02-193D-4A88-BD92-35E3412D1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0FECC-FCE7-4C2C-A70D-BC5EEE029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A0925-7DAF-4EBB-939A-1C180392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79647-A583-4D02-B863-9F475AC8A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232D5-C4CB-4B39-89DC-04C2AD6A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5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41D3-FDEF-4DFB-A47F-892644AF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576F3-2D5C-4816-B036-0DFD842D3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5501F-DC07-413B-A12E-702C67B2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2E137-3C93-46B0-BF5C-E844C82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F7987-3E92-43EA-A959-16A30C56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71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A372-EC5F-482B-9401-E99E4C59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E332C-B6C0-4CD7-8B00-2187C08C8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15B8F-6E10-4C58-8C55-4DCE877C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CCD40-DC4A-4673-8B25-3495FA8D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3710C-9EFC-4678-A850-B02C2871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53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FA3F-8B12-410C-9A0C-51806FB7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FE030-0EC1-4C2F-B70D-6D677299F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4A7F6-4E55-4A8F-9B57-0244769D4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E7D66-246E-4760-BCFE-B6D4AC25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4254A-DFB9-4695-9515-28369763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BB8DF-03A0-4065-8937-D3A8D9D1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151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7C78-7631-4A8D-B089-07A40875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73A7C-8961-4D7B-A82B-C4E3C09D0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26FF2-2D6B-4FD0-B8B6-5E7B66C3E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BAE64-748B-4FFC-AA67-ED2959EC5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59303-1B07-42A4-9A34-4AC5824B0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6C72F-8713-455C-90EC-4C394329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9CCAE-1D7F-4E4E-A499-F5B750C92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02A57A-C005-4C43-A38C-7221DA5FD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7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E4FD-AE5B-44F8-8A33-2ECDCD62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860D6-3E0E-45F3-94CD-3235B67A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1412-3E3D-46C6-B38F-27F75CA6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58539-8BDF-40D6-8EF8-7025D3AB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58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4B9265-6DB7-49D9-928F-A1256324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17745-61B0-45F6-BD99-C74D02FE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EC4E5-95CA-4351-82F8-5D2CE7C9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10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BC2A-3E28-450B-981A-D5685A33E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10A9A-5046-4A08-9DD3-8A796F66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41D6-372E-498C-946A-3A013C9EA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03E49-00A4-4E40-ACED-3B9AA81F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6E5D6-CFC5-419E-9AC3-32A24593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17FBD-45C9-40DE-AE8B-FAD4660A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8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7C09-417D-4D8B-B212-DA2F2DC4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7341A-4C18-4562-9A27-30C389E98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93F04-E780-432B-BF01-BF227F98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E10A1-288A-40FE-98B4-138C90F8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E2787-4527-4EE6-B025-FF44C97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3ABDE-D1C4-4B1C-BDBA-3EA94A7C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03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31D6-3F9A-4B29-8E1A-7766215F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6E003-F337-4C7B-87CD-38793E497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4DFA0-1907-4736-B427-F45A7F28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9EE78-E511-47ED-BA2E-41ADDA9F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23CB-1EC5-4F65-8924-A3F9A35D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249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08E1BA-45C0-4C64-A30E-BD68A388C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8BB3B-825D-4AB2-A56C-C34BB01A4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850CF-5E9F-4627-A590-2844DD67B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3EF7B-62AB-46F9-A336-12194427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D5BF9-FFE1-4F5D-8E29-F13AF6B2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7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2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0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0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8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</a:defRPr>
            </a:lvl1pPr>
            <a:lvl2pPr>
              <a:defRPr sz="3733">
                <a:latin typeface="Calibri" panose="020F0502020204030204" pitchFamily="34" charset="0"/>
              </a:defRPr>
            </a:lvl2pPr>
            <a:lvl3pPr>
              <a:defRPr sz="3200">
                <a:latin typeface="Calibri" panose="020F0502020204030204" pitchFamily="34" charset="0"/>
              </a:defRPr>
            </a:lvl3pPr>
            <a:lvl4pPr>
              <a:defRPr sz="2667">
                <a:latin typeface="Calibri" panose="020F0502020204030204" pitchFamily="34" charset="0"/>
              </a:defRPr>
            </a:lvl4pPr>
            <a:lvl5pPr>
              <a:defRPr sz="2667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Calibri" panose="020F05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2022/1/21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2022/1/21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D6276-58CA-4842-AB81-991961695F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21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F668B-F1AA-47A9-91BF-1E55A65A9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F8EAE-3A43-47DE-9E2F-6BD9BC19A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97B8A-7140-4CD6-9509-DED44072F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9EA05-85B4-4114-AC33-EE308FE4724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312BD-E478-4C98-8FD5-71C22A927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52D2C-F050-42C0-AF05-05D02A4F7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3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6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4" y="0"/>
            <a:ext cx="11093804" cy="216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0" y="3207611"/>
            <a:ext cx="12192000" cy="42278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533370" y="1628164"/>
            <a:ext cx="13822531" cy="802132"/>
          </a:xfrm>
          <a:ln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mừng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con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đến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với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tiết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Tự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nhiên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và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Xã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hội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1</a:t>
            </a:r>
            <a:endParaRPr lang="zh-CN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68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0C652-7A4D-4504-AB8B-1EF21AF3C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9" t="13590" r="11852" b="68004"/>
          <a:stretch/>
        </p:blipFill>
        <p:spPr>
          <a:xfrm>
            <a:off x="914399" y="1878495"/>
            <a:ext cx="3265825" cy="3190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81B4C-D1DC-4364-8E6B-A2B89AA2A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1" t="6505" r="8026" b="87368"/>
          <a:stretch/>
        </p:blipFill>
        <p:spPr>
          <a:xfrm>
            <a:off x="914399" y="375666"/>
            <a:ext cx="6146509" cy="158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58F0E-295A-4513-BFB0-79B0F14A1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1" t="31594" r="11680" b="50000"/>
          <a:stretch/>
        </p:blipFill>
        <p:spPr>
          <a:xfrm>
            <a:off x="4723786" y="1878496"/>
            <a:ext cx="3072521" cy="3001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649C8-3D5F-424E-8184-130699992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3" t="50000" r="11648" b="31594"/>
          <a:stretch/>
        </p:blipFill>
        <p:spPr>
          <a:xfrm>
            <a:off x="8309572" y="2067338"/>
            <a:ext cx="3072521" cy="30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58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31295-1F99-48D7-AD2A-FA4F557B6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" y="73212"/>
            <a:ext cx="11754035" cy="64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1952673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 err="1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Nghỉ</a:t>
            </a: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5387" b="1" i="0" u="none" strike="noStrike" kern="0" cap="none" spc="0" normalizeH="0" baseline="0" noProof="0" dirty="0" err="1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giữa</a:t>
            </a: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5387" b="1" i="0" u="none" strike="noStrike" kern="0" cap="none" spc="0" normalizeH="0" baseline="0" noProof="0" dirty="0" err="1">
                <a:ln/>
                <a:solidFill>
                  <a:srgbClr val="8064A2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5387" b="1" i="0" u="none" strike="noStrike" kern="0" cap="none" spc="0" normalizeH="0" baseline="0" noProof="0" dirty="0">
              <a:ln/>
              <a:solidFill>
                <a:srgbClr val="8064A2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5" name="1Con Chim Vành Khuyên [Official Full HD]_Trim_Trim">
            <a:hlinkClick r:id="" action="ppaction://media"/>
            <a:extLst>
              <a:ext uri="{FF2B5EF4-FFF2-40B4-BE49-F238E27FC236}">
                <a16:creationId xmlns:a16="http://schemas.microsoft.com/office/drawing/2014/main" id="{CCF4151C-457E-458D-9EAB-9479870D68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4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1361872" y="1327825"/>
            <a:ext cx="9066179" cy="4202349"/>
            <a:chOff x="0" y="914399"/>
            <a:chExt cx="9066179" cy="42023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" t="71324" r="29033" b="7202"/>
            <a:stretch/>
          </p:blipFill>
          <p:spPr>
            <a:xfrm>
              <a:off x="0" y="914399"/>
              <a:ext cx="9027268" cy="420234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7373566" y="1945532"/>
              <a:ext cx="1692613" cy="3151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88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A50FE2-5C99-4049-BFA3-996425CA2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45046"/>
          </a:xfrm>
          <a:prstGeom prst="rect">
            <a:avLst/>
          </a:prstGeom>
        </p:spPr>
      </p:pic>
      <p:pic>
        <p:nvPicPr>
          <p:cNvPr id="6" name="Tieng-vit-ke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6991EB-B40A-4BA4-A131-3DDB134F7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8556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2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2535677" y="428018"/>
            <a:ext cx="7120646" cy="5350211"/>
            <a:chOff x="4416358" y="1435554"/>
            <a:chExt cx="4610910" cy="36811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54" t="73589" r="8432" b="7600"/>
            <a:stretch/>
          </p:blipFill>
          <p:spPr>
            <a:xfrm>
              <a:off x="4416358" y="1435554"/>
              <a:ext cx="4610910" cy="368119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4416358" y="1609573"/>
              <a:ext cx="2373548" cy="428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187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4" y="-30438"/>
            <a:ext cx="11093804" cy="2165120"/>
          </a:xfrm>
          <a:prstGeom prst="rect">
            <a:avLst/>
          </a:prstGeom>
        </p:spPr>
      </p:pic>
      <p:pic>
        <p:nvPicPr>
          <p:cNvPr id="18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0256" y="-1508631"/>
            <a:ext cx="812800" cy="731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1" y="2829674"/>
            <a:ext cx="12192000" cy="422782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4334B2C-FD77-482E-AD20-A38E2080C766}"/>
              </a:ext>
            </a:extLst>
          </p:cNvPr>
          <p:cNvSpPr txBox="1">
            <a:spLocks/>
          </p:cNvSpPr>
          <p:nvPr/>
        </p:nvSpPr>
        <p:spPr>
          <a:xfrm>
            <a:off x="3250827" y="389341"/>
            <a:ext cx="57014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Củng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cố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học</a:t>
            </a:r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5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5562" y="3303476"/>
            <a:ext cx="4246660" cy="1877016"/>
            <a:chOff x="2190177" y="1987643"/>
            <a:chExt cx="2606350" cy="1152002"/>
          </a:xfrm>
        </p:grpSpPr>
        <p:sp>
          <p:nvSpPr>
            <p:cNvPr id="2" name="Freeform 1"/>
            <p:cNvSpPr/>
            <p:nvPr/>
          </p:nvSpPr>
          <p:spPr>
            <a:xfrm>
              <a:off x="2765701" y="2191381"/>
              <a:ext cx="2030826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D237">
                <a:alpha val="5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90177" y="1987643"/>
              <a:ext cx="1152002" cy="1152002"/>
              <a:chOff x="2030523" y="2228943"/>
              <a:chExt cx="1152002" cy="1152002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030523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D23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" name="Freeform 39"/>
              <p:cNvSpPr>
                <a:spLocks noChangeAspect="1" noEditPoints="1"/>
              </p:cNvSpPr>
              <p:nvPr/>
            </p:nvSpPr>
            <p:spPr bwMode="auto">
              <a:xfrm>
                <a:off x="2447030" y="2591918"/>
                <a:ext cx="323026" cy="426051"/>
              </a:xfrm>
              <a:custGeom>
                <a:avLst/>
                <a:gdLst>
                  <a:gd name="T0" fmla="*/ 256 w 256"/>
                  <a:gd name="T1" fmla="*/ 48 h 336"/>
                  <a:gd name="T2" fmla="*/ 208 w 256"/>
                  <a:gd name="T3" fmla="*/ 0 h 336"/>
                  <a:gd name="T4" fmla="*/ 160 w 256"/>
                  <a:gd name="T5" fmla="*/ 48 h 336"/>
                  <a:gd name="T6" fmla="*/ 188 w 256"/>
                  <a:gd name="T7" fmla="*/ 92 h 336"/>
                  <a:gd name="T8" fmla="*/ 122 w 256"/>
                  <a:gd name="T9" fmla="*/ 150 h 336"/>
                  <a:gd name="T10" fmla="*/ 67 w 256"/>
                  <a:gd name="T11" fmla="*/ 174 h 336"/>
                  <a:gd name="T12" fmla="*/ 67 w 256"/>
                  <a:gd name="T13" fmla="*/ 92 h 336"/>
                  <a:gd name="T14" fmla="*/ 96 w 256"/>
                  <a:gd name="T15" fmla="*/ 48 h 336"/>
                  <a:gd name="T16" fmla="*/ 48 w 256"/>
                  <a:gd name="T17" fmla="*/ 0 h 336"/>
                  <a:gd name="T18" fmla="*/ 0 w 256"/>
                  <a:gd name="T19" fmla="*/ 48 h 336"/>
                  <a:gd name="T20" fmla="*/ 29 w 256"/>
                  <a:gd name="T21" fmla="*/ 92 h 336"/>
                  <a:gd name="T22" fmla="*/ 29 w 256"/>
                  <a:gd name="T23" fmla="*/ 244 h 336"/>
                  <a:gd name="T24" fmla="*/ 0 w 256"/>
                  <a:gd name="T25" fmla="*/ 288 h 336"/>
                  <a:gd name="T26" fmla="*/ 48 w 256"/>
                  <a:gd name="T27" fmla="*/ 336 h 336"/>
                  <a:gd name="T28" fmla="*/ 96 w 256"/>
                  <a:gd name="T29" fmla="*/ 288 h 336"/>
                  <a:gd name="T30" fmla="*/ 68 w 256"/>
                  <a:gd name="T31" fmla="*/ 244 h 336"/>
                  <a:gd name="T32" fmla="*/ 133 w 256"/>
                  <a:gd name="T33" fmla="*/ 186 h 336"/>
                  <a:gd name="T34" fmla="*/ 226 w 256"/>
                  <a:gd name="T35" fmla="*/ 92 h 336"/>
                  <a:gd name="T36" fmla="*/ 256 w 256"/>
                  <a:gd name="T37" fmla="*/ 48 h 336"/>
                  <a:gd name="T38" fmla="*/ 20 w 256"/>
                  <a:gd name="T39" fmla="*/ 48 h 336"/>
                  <a:gd name="T40" fmla="*/ 48 w 256"/>
                  <a:gd name="T41" fmla="*/ 20 h 336"/>
                  <a:gd name="T42" fmla="*/ 75 w 256"/>
                  <a:gd name="T43" fmla="*/ 48 h 336"/>
                  <a:gd name="T44" fmla="*/ 48 w 256"/>
                  <a:gd name="T45" fmla="*/ 76 h 336"/>
                  <a:gd name="T46" fmla="*/ 20 w 256"/>
                  <a:gd name="T47" fmla="*/ 48 h 336"/>
                  <a:gd name="T48" fmla="*/ 48 w 256"/>
                  <a:gd name="T49" fmla="*/ 316 h 336"/>
                  <a:gd name="T50" fmla="*/ 20 w 256"/>
                  <a:gd name="T51" fmla="*/ 288 h 336"/>
                  <a:gd name="T52" fmla="*/ 48 w 256"/>
                  <a:gd name="T53" fmla="*/ 260 h 336"/>
                  <a:gd name="T54" fmla="*/ 75 w 256"/>
                  <a:gd name="T55" fmla="*/ 288 h 336"/>
                  <a:gd name="T56" fmla="*/ 48 w 256"/>
                  <a:gd name="T57" fmla="*/ 316 h 336"/>
                  <a:gd name="T58" fmla="*/ 208 w 256"/>
                  <a:gd name="T59" fmla="*/ 76 h 336"/>
                  <a:gd name="T60" fmla="*/ 180 w 256"/>
                  <a:gd name="T61" fmla="*/ 48 h 336"/>
                  <a:gd name="T62" fmla="*/ 208 w 256"/>
                  <a:gd name="T63" fmla="*/ 20 h 336"/>
                  <a:gd name="T64" fmla="*/ 235 w 256"/>
                  <a:gd name="T65" fmla="*/ 48 h 336"/>
                  <a:gd name="T66" fmla="*/ 208 w 256"/>
                  <a:gd name="T67" fmla="*/ 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6" h="336">
                    <a:moveTo>
                      <a:pt x="256" y="48"/>
                    </a:moveTo>
                    <a:cubicBezTo>
                      <a:pt x="256" y="21"/>
                      <a:pt x="234" y="0"/>
                      <a:pt x="208" y="0"/>
                    </a:cubicBezTo>
                    <a:cubicBezTo>
                      <a:pt x="181" y="0"/>
                      <a:pt x="160" y="21"/>
                      <a:pt x="160" y="48"/>
                    </a:cubicBezTo>
                    <a:cubicBezTo>
                      <a:pt x="160" y="67"/>
                      <a:pt x="171" y="84"/>
                      <a:pt x="188" y="92"/>
                    </a:cubicBezTo>
                    <a:cubicBezTo>
                      <a:pt x="183" y="131"/>
                      <a:pt x="158" y="138"/>
                      <a:pt x="122" y="150"/>
                    </a:cubicBezTo>
                    <a:cubicBezTo>
                      <a:pt x="105" y="155"/>
                      <a:pt x="84" y="162"/>
                      <a:pt x="67" y="174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4" y="85"/>
                      <a:pt x="96" y="68"/>
                      <a:pt x="96" y="48"/>
                    </a:cubicBez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68"/>
                      <a:pt x="12" y="85"/>
                      <a:pt x="29" y="92"/>
                    </a:cubicBezTo>
                    <a:cubicBezTo>
                      <a:pt x="29" y="244"/>
                      <a:pt x="29" y="244"/>
                      <a:pt x="29" y="244"/>
                    </a:cubicBezTo>
                    <a:cubicBezTo>
                      <a:pt x="12" y="251"/>
                      <a:pt x="0" y="268"/>
                      <a:pt x="0" y="288"/>
                    </a:cubicBezTo>
                    <a:cubicBezTo>
                      <a:pt x="0" y="314"/>
                      <a:pt x="21" y="336"/>
                      <a:pt x="48" y="336"/>
                    </a:cubicBezTo>
                    <a:cubicBezTo>
                      <a:pt x="74" y="336"/>
                      <a:pt x="96" y="314"/>
                      <a:pt x="96" y="288"/>
                    </a:cubicBezTo>
                    <a:cubicBezTo>
                      <a:pt x="96" y="268"/>
                      <a:pt x="84" y="252"/>
                      <a:pt x="68" y="244"/>
                    </a:cubicBezTo>
                    <a:cubicBezTo>
                      <a:pt x="72" y="205"/>
                      <a:pt x="97" y="197"/>
                      <a:pt x="133" y="186"/>
                    </a:cubicBezTo>
                    <a:cubicBezTo>
                      <a:pt x="170" y="175"/>
                      <a:pt x="220" y="159"/>
                      <a:pt x="226" y="92"/>
                    </a:cubicBezTo>
                    <a:cubicBezTo>
                      <a:pt x="244" y="85"/>
                      <a:pt x="256" y="68"/>
                      <a:pt x="256" y="48"/>
                    </a:cubicBezTo>
                    <a:close/>
                    <a:moveTo>
                      <a:pt x="20" y="48"/>
                    </a:moveTo>
                    <a:cubicBezTo>
                      <a:pt x="20" y="33"/>
                      <a:pt x="32" y="20"/>
                      <a:pt x="48" y="20"/>
                    </a:cubicBezTo>
                    <a:cubicBezTo>
                      <a:pt x="63" y="20"/>
                      <a:pt x="75" y="33"/>
                      <a:pt x="75" y="48"/>
                    </a:cubicBezTo>
                    <a:cubicBezTo>
                      <a:pt x="75" y="63"/>
                      <a:pt x="63" y="76"/>
                      <a:pt x="48" y="76"/>
                    </a:cubicBezTo>
                    <a:cubicBezTo>
                      <a:pt x="32" y="76"/>
                      <a:pt x="20" y="63"/>
                      <a:pt x="20" y="48"/>
                    </a:cubicBezTo>
                    <a:close/>
                    <a:moveTo>
                      <a:pt x="48" y="316"/>
                    </a:moveTo>
                    <a:cubicBezTo>
                      <a:pt x="32" y="316"/>
                      <a:pt x="20" y="303"/>
                      <a:pt x="20" y="288"/>
                    </a:cubicBezTo>
                    <a:cubicBezTo>
                      <a:pt x="20" y="273"/>
                      <a:pt x="32" y="260"/>
                      <a:pt x="48" y="260"/>
                    </a:cubicBezTo>
                    <a:cubicBezTo>
                      <a:pt x="63" y="260"/>
                      <a:pt x="75" y="273"/>
                      <a:pt x="75" y="288"/>
                    </a:cubicBezTo>
                    <a:cubicBezTo>
                      <a:pt x="75" y="303"/>
                      <a:pt x="63" y="316"/>
                      <a:pt x="48" y="316"/>
                    </a:cubicBezTo>
                    <a:close/>
                    <a:moveTo>
                      <a:pt x="208" y="76"/>
                    </a:moveTo>
                    <a:cubicBezTo>
                      <a:pt x="192" y="76"/>
                      <a:pt x="180" y="63"/>
                      <a:pt x="180" y="48"/>
                    </a:cubicBezTo>
                    <a:cubicBezTo>
                      <a:pt x="180" y="33"/>
                      <a:pt x="192" y="20"/>
                      <a:pt x="208" y="20"/>
                    </a:cubicBezTo>
                    <a:cubicBezTo>
                      <a:pt x="223" y="20"/>
                      <a:pt x="235" y="33"/>
                      <a:pt x="235" y="48"/>
                    </a:cubicBezTo>
                    <a:cubicBezTo>
                      <a:pt x="235" y="63"/>
                      <a:pt x="223" y="76"/>
                      <a:pt x="208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3422858" y="2400380"/>
              <a:ext cx="1112054" cy="348602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niềm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vui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9586" y="3278531"/>
            <a:ext cx="4246658" cy="1877016"/>
            <a:chOff x="4947381" y="1987643"/>
            <a:chExt cx="2606349" cy="1152002"/>
          </a:xfrm>
        </p:grpSpPr>
        <p:sp>
          <p:nvSpPr>
            <p:cNvPr id="3" name="Freeform 2"/>
            <p:cNvSpPr/>
            <p:nvPr/>
          </p:nvSpPr>
          <p:spPr>
            <a:xfrm>
              <a:off x="5536713" y="2191381"/>
              <a:ext cx="201701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4E9F42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lnRef>
            <a:fillRef idx="1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7381" y="1987643"/>
              <a:ext cx="1152002" cy="1152002"/>
              <a:chOff x="4787727" y="2228943"/>
              <a:chExt cx="1152002" cy="1152002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787727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4E9F4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37438"/>
                  <a:satOff val="17272"/>
                  <a:lumOff val="7255"/>
                  <a:alphaOff val="0"/>
                </a:schemeClr>
              </a:fillRef>
              <a:effectRef idx="0">
                <a:schemeClr val="accent3">
                  <a:hueOff val="337438"/>
                  <a:satOff val="17272"/>
                  <a:lumOff val="72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29"/>
              <p:cNvSpPr>
                <a:spLocks noChangeAspect="1" noEditPoints="1"/>
              </p:cNvSpPr>
              <p:nvPr/>
            </p:nvSpPr>
            <p:spPr bwMode="auto">
              <a:xfrm>
                <a:off x="5158727" y="2564230"/>
                <a:ext cx="410001" cy="426051"/>
              </a:xfrm>
              <a:custGeom>
                <a:avLst/>
                <a:gdLst>
                  <a:gd name="T0" fmla="*/ 320 w 357"/>
                  <a:gd name="T1" fmla="*/ 129 h 371"/>
                  <a:gd name="T2" fmla="*/ 212 w 357"/>
                  <a:gd name="T3" fmla="*/ 10 h 371"/>
                  <a:gd name="T4" fmla="*/ 23 w 357"/>
                  <a:gd name="T5" fmla="*/ 201 h 371"/>
                  <a:gd name="T6" fmla="*/ 7 w 357"/>
                  <a:gd name="T7" fmla="*/ 257 h 371"/>
                  <a:gd name="T8" fmla="*/ 59 w 357"/>
                  <a:gd name="T9" fmla="*/ 285 h 371"/>
                  <a:gd name="T10" fmla="*/ 74 w 357"/>
                  <a:gd name="T11" fmla="*/ 280 h 371"/>
                  <a:gd name="T12" fmla="*/ 106 w 357"/>
                  <a:gd name="T13" fmla="*/ 299 h 371"/>
                  <a:gd name="T14" fmla="*/ 129 w 357"/>
                  <a:gd name="T15" fmla="*/ 352 h 371"/>
                  <a:gd name="T16" fmla="*/ 151 w 357"/>
                  <a:gd name="T17" fmla="*/ 368 h 371"/>
                  <a:gd name="T18" fmla="*/ 192 w 357"/>
                  <a:gd name="T19" fmla="*/ 353 h 371"/>
                  <a:gd name="T20" fmla="*/ 201 w 357"/>
                  <a:gd name="T21" fmla="*/ 334 h 371"/>
                  <a:gd name="T22" fmla="*/ 181 w 357"/>
                  <a:gd name="T23" fmla="*/ 317 h 371"/>
                  <a:gd name="T24" fmla="*/ 162 w 357"/>
                  <a:gd name="T25" fmla="*/ 274 h 371"/>
                  <a:gd name="T26" fmla="*/ 182 w 357"/>
                  <a:gd name="T27" fmla="*/ 252 h 371"/>
                  <a:gd name="T28" fmla="*/ 331 w 357"/>
                  <a:gd name="T29" fmla="*/ 288 h 371"/>
                  <a:gd name="T30" fmla="*/ 320 w 357"/>
                  <a:gd name="T31" fmla="*/ 129 h 371"/>
                  <a:gd name="T32" fmla="*/ 309 w 357"/>
                  <a:gd name="T33" fmla="*/ 249 h 371"/>
                  <a:gd name="T34" fmla="*/ 240 w 357"/>
                  <a:gd name="T35" fmla="*/ 164 h 371"/>
                  <a:gd name="T36" fmla="*/ 225 w 357"/>
                  <a:gd name="T37" fmla="*/ 52 h 371"/>
                  <a:gd name="T38" fmla="*/ 292 w 357"/>
                  <a:gd name="T39" fmla="*/ 143 h 371"/>
                  <a:gd name="T40" fmla="*/ 309 w 357"/>
                  <a:gd name="T41" fmla="*/ 24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371">
                    <a:moveTo>
                      <a:pt x="320" y="129"/>
                    </a:moveTo>
                    <a:cubicBezTo>
                      <a:pt x="289" y="56"/>
                      <a:pt x="238" y="0"/>
                      <a:pt x="212" y="10"/>
                    </a:cubicBezTo>
                    <a:cubicBezTo>
                      <a:pt x="168" y="28"/>
                      <a:pt x="238" y="113"/>
                      <a:pt x="23" y="201"/>
                    </a:cubicBezTo>
                    <a:cubicBezTo>
                      <a:pt x="4" y="208"/>
                      <a:pt x="0" y="239"/>
                      <a:pt x="7" y="257"/>
                    </a:cubicBezTo>
                    <a:cubicBezTo>
                      <a:pt x="15" y="275"/>
                      <a:pt x="41" y="293"/>
                      <a:pt x="59" y="285"/>
                    </a:cubicBezTo>
                    <a:cubicBezTo>
                      <a:pt x="62" y="284"/>
                      <a:pt x="74" y="280"/>
                      <a:pt x="74" y="280"/>
                    </a:cubicBezTo>
                    <a:cubicBezTo>
                      <a:pt x="87" y="298"/>
                      <a:pt x="101" y="287"/>
                      <a:pt x="106" y="299"/>
                    </a:cubicBezTo>
                    <a:cubicBezTo>
                      <a:pt x="112" y="312"/>
                      <a:pt x="125" y="342"/>
                      <a:pt x="129" y="352"/>
                    </a:cubicBezTo>
                    <a:cubicBezTo>
                      <a:pt x="134" y="362"/>
                      <a:pt x="144" y="371"/>
                      <a:pt x="151" y="368"/>
                    </a:cubicBezTo>
                    <a:cubicBezTo>
                      <a:pt x="158" y="366"/>
                      <a:pt x="182" y="356"/>
                      <a:pt x="192" y="353"/>
                    </a:cubicBezTo>
                    <a:cubicBezTo>
                      <a:pt x="201" y="349"/>
                      <a:pt x="203" y="341"/>
                      <a:pt x="201" y="334"/>
                    </a:cubicBezTo>
                    <a:cubicBezTo>
                      <a:pt x="197" y="327"/>
                      <a:pt x="185" y="325"/>
                      <a:pt x="181" y="317"/>
                    </a:cubicBezTo>
                    <a:cubicBezTo>
                      <a:pt x="178" y="309"/>
                      <a:pt x="166" y="282"/>
                      <a:pt x="162" y="274"/>
                    </a:cubicBezTo>
                    <a:cubicBezTo>
                      <a:pt x="158" y="262"/>
                      <a:pt x="168" y="253"/>
                      <a:pt x="182" y="252"/>
                    </a:cubicBezTo>
                    <a:cubicBezTo>
                      <a:pt x="280" y="241"/>
                      <a:pt x="298" y="302"/>
                      <a:pt x="331" y="288"/>
                    </a:cubicBezTo>
                    <a:cubicBezTo>
                      <a:pt x="357" y="278"/>
                      <a:pt x="352" y="203"/>
                      <a:pt x="320" y="129"/>
                    </a:cubicBezTo>
                    <a:close/>
                    <a:moveTo>
                      <a:pt x="309" y="249"/>
                    </a:moveTo>
                    <a:cubicBezTo>
                      <a:pt x="303" y="251"/>
                      <a:pt x="265" y="221"/>
                      <a:pt x="240" y="164"/>
                    </a:cubicBezTo>
                    <a:cubicBezTo>
                      <a:pt x="216" y="106"/>
                      <a:pt x="219" y="54"/>
                      <a:pt x="225" y="52"/>
                    </a:cubicBezTo>
                    <a:cubicBezTo>
                      <a:pt x="230" y="49"/>
                      <a:pt x="268" y="86"/>
                      <a:pt x="292" y="143"/>
                    </a:cubicBezTo>
                    <a:cubicBezTo>
                      <a:pt x="317" y="201"/>
                      <a:pt x="315" y="247"/>
                      <a:pt x="309" y="2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6289607" y="2403813"/>
              <a:ext cx="1091012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hiệu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quả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86753" y="3233416"/>
            <a:ext cx="4086819" cy="1877016"/>
            <a:chOff x="7704586" y="1987643"/>
            <a:chExt cx="2508249" cy="1152002"/>
          </a:xfrm>
        </p:grpSpPr>
        <p:sp>
          <p:nvSpPr>
            <p:cNvPr id="4" name="Freeform 3"/>
            <p:cNvSpPr/>
            <p:nvPr/>
          </p:nvSpPr>
          <p:spPr>
            <a:xfrm>
              <a:off x="8314278" y="2191381"/>
              <a:ext cx="189855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4B4B">
                <a:alpha val="45000"/>
              </a:srgbClr>
            </a:solidFill>
            <a:ln>
              <a:noFill/>
            </a:ln>
          </p:spPr>
          <p:style>
            <a:lnRef idx="2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lnRef>
            <a:fillRef idx="1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704586" y="1987643"/>
              <a:ext cx="1152002" cy="1152002"/>
              <a:chOff x="7544932" y="2228943"/>
              <a:chExt cx="1152002" cy="1152002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7544932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8A8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4876"/>
                  <a:satOff val="34544"/>
                  <a:lumOff val="14510"/>
                  <a:alphaOff val="0"/>
                </a:schemeClr>
              </a:fillRef>
              <a:effectRef idx="0">
                <a:schemeClr val="accent3">
                  <a:hueOff val="674876"/>
                  <a:satOff val="34544"/>
                  <a:lumOff val="14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54"/>
              <p:cNvSpPr>
                <a:spLocks noChangeAspect="1" noEditPoints="1"/>
              </p:cNvSpPr>
              <p:nvPr/>
            </p:nvSpPr>
            <p:spPr bwMode="auto">
              <a:xfrm>
                <a:off x="7893938" y="2553447"/>
                <a:ext cx="453989" cy="456378"/>
              </a:xfrm>
              <a:custGeom>
                <a:avLst/>
                <a:gdLst>
                  <a:gd name="T0" fmla="*/ 381 w 402"/>
                  <a:gd name="T1" fmla="*/ 10 h 404"/>
                  <a:gd name="T2" fmla="*/ 365 w 402"/>
                  <a:gd name="T3" fmla="*/ 3 h 404"/>
                  <a:gd name="T4" fmla="*/ 358 w 402"/>
                  <a:gd name="T5" fmla="*/ 18 h 404"/>
                  <a:gd name="T6" fmla="*/ 312 w 402"/>
                  <a:gd name="T7" fmla="*/ 133 h 404"/>
                  <a:gd name="T8" fmla="*/ 301 w 402"/>
                  <a:gd name="T9" fmla="*/ 116 h 404"/>
                  <a:gd name="T10" fmla="*/ 282 w 402"/>
                  <a:gd name="T11" fmla="*/ 106 h 404"/>
                  <a:gd name="T12" fmla="*/ 219 w 402"/>
                  <a:gd name="T13" fmla="*/ 107 h 404"/>
                  <a:gd name="T14" fmla="*/ 197 w 402"/>
                  <a:gd name="T15" fmla="*/ 113 h 404"/>
                  <a:gd name="T16" fmla="*/ 11 w 402"/>
                  <a:gd name="T17" fmla="*/ 245 h 404"/>
                  <a:gd name="T18" fmla="*/ 6 w 402"/>
                  <a:gd name="T19" fmla="*/ 273 h 404"/>
                  <a:gd name="T20" fmla="*/ 91 w 402"/>
                  <a:gd name="T21" fmla="*/ 395 h 404"/>
                  <a:gd name="T22" fmla="*/ 116 w 402"/>
                  <a:gd name="T23" fmla="*/ 397 h 404"/>
                  <a:gd name="T24" fmla="*/ 302 w 402"/>
                  <a:gd name="T25" fmla="*/ 265 h 404"/>
                  <a:gd name="T26" fmla="*/ 316 w 402"/>
                  <a:gd name="T27" fmla="*/ 247 h 404"/>
                  <a:gd name="T28" fmla="*/ 336 w 402"/>
                  <a:gd name="T29" fmla="*/ 184 h 404"/>
                  <a:gd name="T30" fmla="*/ 333 w 402"/>
                  <a:gd name="T31" fmla="*/ 163 h 404"/>
                  <a:gd name="T32" fmla="*/ 326 w 402"/>
                  <a:gd name="T33" fmla="*/ 153 h 404"/>
                  <a:gd name="T34" fmla="*/ 381 w 402"/>
                  <a:gd name="T35" fmla="*/ 10 h 404"/>
                  <a:gd name="T36" fmla="*/ 294 w 402"/>
                  <a:gd name="T37" fmla="*/ 197 h 404"/>
                  <a:gd name="T38" fmla="*/ 250 w 402"/>
                  <a:gd name="T39" fmla="*/ 189 h 404"/>
                  <a:gd name="T40" fmla="*/ 258 w 402"/>
                  <a:gd name="T41" fmla="*/ 144 h 404"/>
                  <a:gd name="T42" fmla="*/ 295 w 402"/>
                  <a:gd name="T43" fmla="*/ 145 h 404"/>
                  <a:gd name="T44" fmla="*/ 285 w 402"/>
                  <a:gd name="T45" fmla="*/ 150 h 404"/>
                  <a:gd name="T46" fmla="*/ 279 w 402"/>
                  <a:gd name="T47" fmla="*/ 166 h 404"/>
                  <a:gd name="T48" fmla="*/ 290 w 402"/>
                  <a:gd name="T49" fmla="*/ 173 h 404"/>
                  <a:gd name="T50" fmla="*/ 295 w 402"/>
                  <a:gd name="T51" fmla="*/ 172 h 404"/>
                  <a:gd name="T52" fmla="*/ 307 w 402"/>
                  <a:gd name="T53" fmla="*/ 165 h 404"/>
                  <a:gd name="T54" fmla="*/ 294 w 402"/>
                  <a:gd name="T55" fmla="*/ 19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2" h="404">
                    <a:moveTo>
                      <a:pt x="381" y="10"/>
                    </a:moveTo>
                    <a:cubicBezTo>
                      <a:pt x="378" y="4"/>
                      <a:pt x="372" y="0"/>
                      <a:pt x="365" y="3"/>
                    </a:cubicBezTo>
                    <a:cubicBezTo>
                      <a:pt x="359" y="5"/>
                      <a:pt x="356" y="12"/>
                      <a:pt x="358" y="18"/>
                    </a:cubicBezTo>
                    <a:cubicBezTo>
                      <a:pt x="376" y="71"/>
                      <a:pt x="340" y="111"/>
                      <a:pt x="312" y="133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7" y="111"/>
                      <a:pt x="289" y="106"/>
                      <a:pt x="282" y="106"/>
                    </a:cubicBezTo>
                    <a:cubicBezTo>
                      <a:pt x="219" y="107"/>
                      <a:pt x="219" y="107"/>
                      <a:pt x="219" y="107"/>
                    </a:cubicBezTo>
                    <a:cubicBezTo>
                      <a:pt x="212" y="106"/>
                      <a:pt x="203" y="109"/>
                      <a:pt x="197" y="113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2" y="251"/>
                      <a:pt x="0" y="264"/>
                      <a:pt x="6" y="273"/>
                    </a:cubicBezTo>
                    <a:cubicBezTo>
                      <a:pt x="91" y="395"/>
                      <a:pt x="91" y="395"/>
                      <a:pt x="91" y="395"/>
                    </a:cubicBezTo>
                    <a:cubicBezTo>
                      <a:pt x="97" y="404"/>
                      <a:pt x="107" y="403"/>
                      <a:pt x="116" y="397"/>
                    </a:cubicBezTo>
                    <a:cubicBezTo>
                      <a:pt x="302" y="265"/>
                      <a:pt x="302" y="265"/>
                      <a:pt x="302" y="265"/>
                    </a:cubicBezTo>
                    <a:cubicBezTo>
                      <a:pt x="308" y="261"/>
                      <a:pt x="314" y="253"/>
                      <a:pt x="316" y="247"/>
                    </a:cubicBezTo>
                    <a:cubicBezTo>
                      <a:pt x="336" y="184"/>
                      <a:pt x="336" y="184"/>
                      <a:pt x="336" y="184"/>
                    </a:cubicBezTo>
                    <a:cubicBezTo>
                      <a:pt x="338" y="178"/>
                      <a:pt x="337" y="168"/>
                      <a:pt x="333" y="163"/>
                    </a:cubicBezTo>
                    <a:cubicBezTo>
                      <a:pt x="326" y="153"/>
                      <a:pt x="326" y="153"/>
                      <a:pt x="326" y="153"/>
                    </a:cubicBezTo>
                    <a:cubicBezTo>
                      <a:pt x="363" y="124"/>
                      <a:pt x="402" y="73"/>
                      <a:pt x="381" y="10"/>
                    </a:cubicBezTo>
                    <a:close/>
                    <a:moveTo>
                      <a:pt x="294" y="197"/>
                    </a:moveTo>
                    <a:cubicBezTo>
                      <a:pt x="280" y="207"/>
                      <a:pt x="260" y="204"/>
                      <a:pt x="250" y="189"/>
                    </a:cubicBezTo>
                    <a:cubicBezTo>
                      <a:pt x="240" y="175"/>
                      <a:pt x="243" y="155"/>
                      <a:pt x="258" y="144"/>
                    </a:cubicBezTo>
                    <a:cubicBezTo>
                      <a:pt x="269" y="136"/>
                      <a:pt x="284" y="137"/>
                      <a:pt x="295" y="145"/>
                    </a:cubicBezTo>
                    <a:cubicBezTo>
                      <a:pt x="289" y="148"/>
                      <a:pt x="285" y="150"/>
                      <a:pt x="285" y="150"/>
                    </a:cubicBezTo>
                    <a:cubicBezTo>
                      <a:pt x="279" y="153"/>
                      <a:pt x="276" y="160"/>
                      <a:pt x="279" y="166"/>
                    </a:cubicBezTo>
                    <a:cubicBezTo>
                      <a:pt x="281" y="171"/>
                      <a:pt x="285" y="173"/>
                      <a:pt x="290" y="173"/>
                    </a:cubicBezTo>
                    <a:cubicBezTo>
                      <a:pt x="292" y="173"/>
                      <a:pt x="293" y="173"/>
                      <a:pt x="295" y="172"/>
                    </a:cubicBezTo>
                    <a:cubicBezTo>
                      <a:pt x="299" y="170"/>
                      <a:pt x="303" y="168"/>
                      <a:pt x="307" y="165"/>
                    </a:cubicBezTo>
                    <a:cubicBezTo>
                      <a:pt x="309" y="177"/>
                      <a:pt x="304" y="190"/>
                      <a:pt x="294" y="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9014413" y="2400379"/>
              <a:ext cx="982150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b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ổ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ích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7" name="图片 12" descr="8c028dabe04d64ea3c3aa11767f6d819">
            <a:extLst>
              <a:ext uri="{FF2B5EF4-FFF2-40B4-BE49-F238E27FC236}">
                <a16:creationId xmlns:a16="http://schemas.microsoft.com/office/drawing/2014/main" id="{361AAEF1-83DB-49FB-8DFA-E326FDB4C6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540" y="747099"/>
            <a:ext cx="9294919" cy="21059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75E695-291D-4549-9138-FE8923C6A3C3}"/>
              </a:ext>
            </a:extLst>
          </p:cNvPr>
          <p:cNvSpPr txBox="1"/>
          <p:nvPr/>
        </p:nvSpPr>
        <p:spPr>
          <a:xfrm>
            <a:off x="1662268" y="1677508"/>
            <a:ext cx="886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Chúc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giờ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học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trực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tuyến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1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6A2D89-2C97-4F07-AF98-F75F321A7056}"/>
              </a:ext>
            </a:extLst>
          </p:cNvPr>
          <p:cNvSpPr txBox="1">
            <a:spLocks/>
          </p:cNvSpPr>
          <p:nvPr/>
        </p:nvSpPr>
        <p:spPr>
          <a:xfrm>
            <a:off x="1340528" y="748739"/>
            <a:ext cx="4701379" cy="790112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CHUẨN BỊ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D79B4-99B9-4F21-97F7-4B9D345FC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12" y="1538851"/>
            <a:ext cx="4575484" cy="4512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BB2A0-96FA-44B2-A6B0-6C284D377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92" y="1613579"/>
            <a:ext cx="4861264" cy="4861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86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31295-1F99-48D7-AD2A-FA4F557B6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" y="73212"/>
            <a:ext cx="11754035" cy="64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1952673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2430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4085" y="1876351"/>
            <a:ext cx="11268153" cy="3750726"/>
            <a:chOff x="1500371" y="2506497"/>
            <a:chExt cx="4436778" cy="2606858"/>
          </a:xfrm>
        </p:grpSpPr>
        <p:grpSp>
          <p:nvGrpSpPr>
            <p:cNvPr id="2" name="Group 1"/>
            <p:cNvGrpSpPr/>
            <p:nvPr/>
          </p:nvGrpSpPr>
          <p:grpSpPr>
            <a:xfrm>
              <a:off x="1673638" y="2506497"/>
              <a:ext cx="4263511" cy="2606858"/>
              <a:chOff x="6630373" y="1755339"/>
              <a:chExt cx="4263511" cy="260685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671439" y="1755339"/>
                <a:ext cx="4222445" cy="2606858"/>
              </a:xfrm>
              <a:prstGeom prst="rect">
                <a:avLst/>
              </a:prstGeom>
              <a:noFill/>
              <a:ln w="22225">
                <a:solidFill>
                  <a:srgbClr val="FFD2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 rot="2700000">
                <a:off x="6630373" y="2364391"/>
                <a:ext cx="624548" cy="624548"/>
              </a:xfrm>
              <a:prstGeom prst="roundRect">
                <a:avLst>
                  <a:gd name="adj" fmla="val 19652"/>
                </a:avLst>
              </a:prstGeom>
              <a:solidFill>
                <a:srgbClr val="FFD2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265028" y="2604919"/>
              <a:ext cx="3401787" cy="2417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Con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gì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khi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ta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ngủ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ếu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không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mắc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màn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che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    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Quanh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người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kêu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vo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ve</a:t>
              </a:r>
              <a:endParaRPr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Châm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vào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người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hút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máu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?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                         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8B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Là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5A8B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con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8B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gì</a:t>
              </a:r>
              <a:r>
                <a:rPr lang="en-US" altLang="zh-CN" sz="4400" dirty="0">
                  <a:solidFill>
                    <a:srgbClr val="5A8B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?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A8B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00371" y="2954654"/>
              <a:ext cx="884670" cy="2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A3A1A052-86C9-4D8E-9252-9A59FCD3B38E}"/>
              </a:ext>
            </a:extLst>
          </p:cNvPr>
          <p:cNvSpPr txBox="1">
            <a:spLocks/>
          </p:cNvSpPr>
          <p:nvPr/>
        </p:nvSpPr>
        <p:spPr>
          <a:xfrm>
            <a:off x="1524000" y="1090078"/>
            <a:ext cx="9144000" cy="62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ĐỐ VUI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995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0" y="243840"/>
            <a:ext cx="1219962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  <a:ln>
            <a:noFill/>
          </a:ln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F23CF94E-79D7-4520-8032-ACC47FF59152}"/>
              </a:ext>
            </a:extLst>
          </p:cNvPr>
          <p:cNvSpPr txBox="1"/>
          <p:nvPr/>
        </p:nvSpPr>
        <p:spPr>
          <a:xfrm>
            <a:off x="884682" y="4224481"/>
            <a:ext cx="10422635" cy="161895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4000" b="1" dirty="0" err="1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 : CON VẬT QUANH EM ( </a:t>
            </a:r>
            <a:r>
              <a:rPr lang="en-US" sz="4000" b="1" dirty="0" err="1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1)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4000" b="1" dirty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 70, 71</a:t>
            </a:r>
            <a:endParaRPr lang="en-US" sz="4000" b="1" dirty="0">
              <a:solidFill>
                <a:srgbClr val="86C58D">
                  <a:lumMod val="50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89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25406" y="1929041"/>
            <a:ext cx="2666429" cy="2669204"/>
            <a:chOff x="1413102" y="1486237"/>
            <a:chExt cx="1999821" cy="2001903"/>
          </a:xfrm>
        </p:grpSpPr>
        <p:sp>
          <p:nvSpPr>
            <p:cNvPr id="23" name="任意多边形 82"/>
            <p:cNvSpPr/>
            <p:nvPr/>
          </p:nvSpPr>
          <p:spPr bwMode="auto">
            <a:xfrm rot="3738964">
              <a:off x="1412061" y="1487278"/>
              <a:ext cx="2001903" cy="1999821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1536312" y="2196095"/>
              <a:ext cx="67350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3"/>
            <a:ext cx="11093804" cy="216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B133342-5CA7-49B5-B204-F15C64A5F6F5}"/>
              </a:ext>
            </a:extLst>
          </p:cNvPr>
          <p:cNvSpPr/>
          <p:nvPr/>
        </p:nvSpPr>
        <p:spPr>
          <a:xfrm>
            <a:off x="3470818" y="1672664"/>
            <a:ext cx="586995" cy="586995"/>
          </a:xfrm>
          <a:prstGeom prst="roundRect">
            <a:avLst/>
          </a:prstGeom>
          <a:solidFill>
            <a:srgbClr val="FF8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56" name="TextBox 137">
            <a:extLst>
              <a:ext uri="{FF2B5EF4-FFF2-40B4-BE49-F238E27FC236}">
                <a16:creationId xmlns:a16="http://schemas.microsoft.com/office/drawing/2014/main" id="{BB202DD3-B2F3-4CE7-B751-30070B6DE92F}"/>
              </a:ext>
            </a:extLst>
          </p:cNvPr>
          <p:cNvSpPr txBox="1"/>
          <p:nvPr/>
        </p:nvSpPr>
        <p:spPr>
          <a:xfrm>
            <a:off x="3551963" y="1647853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1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2E6F806-8481-4789-A43C-DCAE199C5A04}"/>
              </a:ext>
            </a:extLst>
          </p:cNvPr>
          <p:cNvSpPr/>
          <p:nvPr/>
        </p:nvSpPr>
        <p:spPr>
          <a:xfrm>
            <a:off x="3465827" y="3172028"/>
            <a:ext cx="557417" cy="557417"/>
          </a:xfrm>
          <a:prstGeom prst="roundRect">
            <a:avLst/>
          </a:prstGeom>
          <a:solidFill>
            <a:srgbClr val="FF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6" name="TextBox 137">
            <a:extLst>
              <a:ext uri="{FF2B5EF4-FFF2-40B4-BE49-F238E27FC236}">
                <a16:creationId xmlns:a16="http://schemas.microsoft.com/office/drawing/2014/main" id="{7646318B-2334-49D5-B92B-D3C3E92A1D44}"/>
              </a:ext>
            </a:extLst>
          </p:cNvPr>
          <p:cNvSpPr txBox="1"/>
          <p:nvPr/>
        </p:nvSpPr>
        <p:spPr>
          <a:xfrm>
            <a:off x="3528068" y="3144670"/>
            <a:ext cx="40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2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7" name="矩形 39">
            <a:extLst>
              <a:ext uri="{FF2B5EF4-FFF2-40B4-BE49-F238E27FC236}">
                <a16:creationId xmlns:a16="http://schemas.microsoft.com/office/drawing/2014/main" id="{54488AC4-0A64-404D-B02D-AA9EAF31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190" y="2137337"/>
            <a:ext cx="8293259" cy="4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矩形 39">
            <a:extLst>
              <a:ext uri="{FF2B5EF4-FFF2-40B4-BE49-F238E27FC236}">
                <a16:creationId xmlns:a16="http://schemas.microsoft.com/office/drawing/2014/main" id="{C2BB8882-C44C-4CE2-89CF-A219E592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813" y="3257388"/>
            <a:ext cx="8011635" cy="39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71E8832-64BD-43A0-AA83-B9631E5BA9C8}"/>
              </a:ext>
            </a:extLst>
          </p:cNvPr>
          <p:cNvGrpSpPr/>
          <p:nvPr/>
        </p:nvGrpSpPr>
        <p:grpSpPr>
          <a:xfrm>
            <a:off x="79205" y="4115689"/>
            <a:ext cx="12236057" cy="2690741"/>
            <a:chOff x="19160" y="4020525"/>
            <a:chExt cx="9177043" cy="201805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1358F1B-E524-4FB0-B8BF-B63EC685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51" y="4020525"/>
              <a:ext cx="4910252" cy="1956197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898C6DB-A58A-4F3C-A239-BC3EFB0F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0" y="4082384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22AEEC2-D58E-4305-BDC8-E7D196BF7BFE}"/>
              </a:ext>
            </a:extLst>
          </p:cNvPr>
          <p:cNvSpPr/>
          <p:nvPr/>
        </p:nvSpPr>
        <p:spPr>
          <a:xfrm>
            <a:off x="543476" y="2456607"/>
            <a:ext cx="285861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Yêu</a:t>
            </a:r>
            <a:r>
              <a:rPr lang="en-US" sz="4400" b="1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cầu</a:t>
            </a:r>
            <a:r>
              <a:rPr lang="en-US" sz="4400" b="1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cần</a:t>
            </a:r>
            <a:r>
              <a:rPr lang="en-US" sz="4400" b="1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đạt</a:t>
            </a:r>
            <a:endParaRPr lang="en-US" sz="4400" b="1" cap="none" spc="0" dirty="0">
              <a:ln w="13462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62AAA2E7-7E67-4950-9B37-20CDBFC10245}"/>
              </a:ext>
            </a:extLst>
          </p:cNvPr>
          <p:cNvSpPr txBox="1"/>
          <p:nvPr/>
        </p:nvSpPr>
        <p:spPr>
          <a:xfrm>
            <a:off x="4252019" y="2856182"/>
            <a:ext cx="7883474" cy="125764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  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tầm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quan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trọng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ích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từ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thái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độ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yêu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quý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tôn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trọng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bảo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vệ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đồng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thời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tác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hại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do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gây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ra,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từ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ý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thứ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hành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động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phù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hợp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để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phòng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tránh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  <a:endParaRPr lang="en-US" sz="1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文本框 11">
            <a:extLst>
              <a:ext uri="{FF2B5EF4-FFF2-40B4-BE49-F238E27FC236}">
                <a16:creationId xmlns:a16="http://schemas.microsoft.com/office/drawing/2014/main" id="{775D6EE1-E215-4DE6-B01A-24815BD6EDC4}"/>
              </a:ext>
            </a:extLst>
          </p:cNvPr>
          <p:cNvSpPr txBox="1"/>
          <p:nvPr/>
        </p:nvSpPr>
        <p:spPr>
          <a:xfrm>
            <a:off x="4308388" y="1373479"/>
            <a:ext cx="7827105" cy="105560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ặt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rgbClr val="92D050"/>
              </a:solidFill>
              <a:latin typeface="Calibri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969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AE4D9F5-F0D4-4B2C-B569-55C23D9FF97B}"/>
              </a:ext>
            </a:extLst>
          </p:cNvPr>
          <p:cNvGrpSpPr/>
          <p:nvPr/>
        </p:nvGrpSpPr>
        <p:grpSpPr>
          <a:xfrm>
            <a:off x="162127" y="0"/>
            <a:ext cx="11867745" cy="6852425"/>
            <a:chOff x="0" y="0"/>
            <a:chExt cx="11867745" cy="68524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D451A0-8D0B-4187-A756-A17A51472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2" t="13530" r="-693" b="26003"/>
            <a:stretch/>
          </p:blipFill>
          <p:spPr>
            <a:xfrm>
              <a:off x="0" y="0"/>
              <a:ext cx="7743217" cy="685242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6514AF7-80BC-400B-8F62-AB117C7B6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41" r="49217" b="31265"/>
            <a:stretch/>
          </p:blipFill>
          <p:spPr>
            <a:xfrm>
              <a:off x="7684851" y="715487"/>
              <a:ext cx="4182894" cy="5510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761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73618" r="1662" b="7289"/>
          <a:stretch/>
        </p:blipFill>
        <p:spPr>
          <a:xfrm>
            <a:off x="87801" y="1098330"/>
            <a:ext cx="12016397" cy="367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917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heme/theme1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319</Words>
  <Application>Microsoft Office PowerPoint</Application>
  <PresentationFormat>Widescreen</PresentationFormat>
  <Paragraphs>42</Paragraphs>
  <Slides>16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等线</vt:lpstr>
      <vt:lpstr>微软雅黑</vt:lpstr>
      <vt:lpstr>Arial</vt:lpstr>
      <vt:lpstr>Calibri</vt:lpstr>
      <vt:lpstr>Calibri Light</vt:lpstr>
      <vt:lpstr>iCiel Panton Black</vt:lpstr>
      <vt:lpstr>Oswald Regular</vt:lpstr>
      <vt:lpstr>Passion One</vt:lpstr>
      <vt:lpstr>SVN-Poky's</vt:lpstr>
      <vt:lpstr>SVN-Whimsy</vt:lpstr>
      <vt:lpstr>Tahoma</vt:lpstr>
      <vt:lpstr>Times New Roman</vt:lpstr>
      <vt:lpstr>Wingdings 2</vt:lpstr>
      <vt:lpstr>1_Office 主题​​</vt:lpstr>
      <vt:lpstr>HDOfficeLightV0</vt:lpstr>
      <vt:lpstr>https://www.freeppt7.com</vt:lpstr>
      <vt:lpstr>2_Office Theme</vt:lpstr>
      <vt:lpstr>3_Office Theme</vt:lpstr>
      <vt:lpstr>4_Office Theme</vt:lpstr>
      <vt:lpstr>Chào mừng các con đến với tiết  Tự nhiên và Xã hội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đến với tiết TNXH</dc:title>
  <dc:creator>ducthangvt4@gmail.com</dc:creator>
  <cp:lastModifiedBy>Admin</cp:lastModifiedBy>
  <cp:revision>43</cp:revision>
  <dcterms:created xsi:type="dcterms:W3CDTF">2021-09-27T16:43:14Z</dcterms:created>
  <dcterms:modified xsi:type="dcterms:W3CDTF">2022-01-21T04:52:28Z</dcterms:modified>
</cp:coreProperties>
</file>