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65" r:id="rId5"/>
    <p:sldId id="260" r:id="rId6"/>
    <p:sldId id="3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4EDD513-2462-4A14-A18C-E2703018FC1F}"/>
              </a:ext>
            </a:extLst>
          </p:cNvPr>
          <p:cNvSpPr/>
          <p:nvPr/>
        </p:nvSpPr>
        <p:spPr>
          <a:xfrm>
            <a:off x="857250" y="219074"/>
            <a:ext cx="9937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gd&amp;đt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1871531" y="2838805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1962775" y="3282901"/>
            <a:ext cx="843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Bµi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5: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vµ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3) </a:t>
            </a:r>
            <a:endParaRPr lang="en-US" sz="4000" dirty="0">
              <a:solidFill>
                <a:srgbClr val="FF0000"/>
              </a:solidFill>
              <a:latin typeface=".VnArial" panose="020B7200000000000000" pitchFamily="34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AEE3A6-7CC5-4D99-81D4-F601CE0A562D}"/>
              </a:ext>
            </a:extLst>
          </p:cNvPr>
          <p:cNvSpPr/>
          <p:nvPr/>
        </p:nvSpPr>
        <p:spPr>
          <a:xfrm>
            <a:off x="816931" y="1638476"/>
            <a:ext cx="9977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3"/>
    </mc:Choice>
    <mc:Fallback xmlns="">
      <p:transition spd="slow" advTm="140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Khởi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động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4"/>
    </mc:Choice>
    <mc:Fallback xmlns="">
      <p:transition spd="slow" advTm="10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79"/>
    </mc:Choice>
    <mc:Fallback xmlns="">
      <p:transition spd="slow" advTm="255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22"/>
    </mc:Choice>
    <mc:Fallback xmlns="">
      <p:transition spd="slow" advTm="146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5"/>
    </mc:Choice>
    <mc:Fallback xmlns="">
      <p:transition spd="slow" advTm="26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6"/>
    </mc:Choice>
    <mc:Fallback xmlns="">
      <p:transition spd="slow" advTm="1524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9|13.7|11.3|19.1|11.9|18.1|12.9|3.1|2|24|2|1.5|13.5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2|2.8|1.3|20.2|13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|7.9|18.6|5.2|22.9|12.7|22.4|16.7|34.5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.VnArial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P010921</cp:lastModifiedBy>
  <cp:revision>18</cp:revision>
  <dcterms:created xsi:type="dcterms:W3CDTF">2020-08-20T02:11:43Z</dcterms:created>
  <dcterms:modified xsi:type="dcterms:W3CDTF">2023-06-05T05:19:06Z</dcterms:modified>
</cp:coreProperties>
</file>