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377" r:id="rId3"/>
    <p:sldId id="375" r:id="rId4"/>
    <p:sldId id="258" r:id="rId5"/>
    <p:sldId id="294" r:id="rId6"/>
    <p:sldId id="378" r:id="rId7"/>
    <p:sldId id="376" r:id="rId8"/>
    <p:sldId id="379" r:id="rId9"/>
    <p:sldId id="29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6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4213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13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494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2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92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5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17754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5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9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2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8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1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3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4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3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C9DA-7FB8-4215-9F3B-3112D3EB8C5D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5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lide PP\hinh-nen-powerpoint-de-thuong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900" y="1981200"/>
            <a:ext cx="6172200" cy="15696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Tự nhiên và xã hội</a:t>
            </a:r>
          </a:p>
          <a:p>
            <a:pPr algn="ctr"/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Lớp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2973050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28:Ôn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02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063"/>
            <a:ext cx="9144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The weather – My English Blog">
            <a:extLst>
              <a:ext uri="{FF2B5EF4-FFF2-40B4-BE49-F238E27FC236}">
                <a16:creationId xmlns:a16="http://schemas.microsoft.com/office/drawing/2014/main" id="{92CE649B-56E2-43DF-84D5-ED4CCB66E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20782"/>
            <a:ext cx="205445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27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34E6AA-D0ED-467D-B820-283BD003AC20}"/>
              </a:ext>
            </a:extLst>
          </p:cNvPr>
          <p:cNvSpPr txBox="1"/>
          <p:nvPr/>
        </p:nvSpPr>
        <p:spPr>
          <a:xfrm>
            <a:off x="685800" y="6858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Chơi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trò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chơi</a:t>
            </a:r>
            <a:r>
              <a:rPr lang="en-US" sz="4000" b="1" dirty="0">
                <a:solidFill>
                  <a:srgbClr val="FF0000"/>
                </a:solidFill>
              </a:rPr>
              <a:t>: Ai </a:t>
            </a:r>
            <a:r>
              <a:rPr lang="en-US" sz="4000" b="1" dirty="0" err="1">
                <a:solidFill>
                  <a:srgbClr val="FF0000"/>
                </a:solidFill>
              </a:rPr>
              <a:t>nhanh</a:t>
            </a:r>
            <a:r>
              <a:rPr lang="en-US" sz="4000" b="1" dirty="0">
                <a:solidFill>
                  <a:srgbClr val="FF0000"/>
                </a:solidFill>
              </a:rPr>
              <a:t>? Ai </a:t>
            </a:r>
            <a:r>
              <a:rPr lang="en-US" sz="4000" b="1" dirty="0" err="1">
                <a:solidFill>
                  <a:srgbClr val="FF0000"/>
                </a:solidFill>
              </a:rPr>
              <a:t>đúng</a:t>
            </a:r>
            <a:r>
              <a:rPr lang="en-US" sz="4000" b="1" dirty="0">
                <a:solidFill>
                  <a:srgbClr val="FF0000"/>
                </a:solidFill>
              </a:rPr>
              <a:t>?</a:t>
            </a:r>
            <a:endParaRPr lang="vi-VN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oa Mặt Trời tv - Home | Facebook">
            <a:extLst>
              <a:ext uri="{FF2B5EF4-FFF2-40B4-BE49-F238E27FC236}">
                <a16:creationId xmlns:a16="http://schemas.microsoft.com/office/drawing/2014/main" id="{215FD30D-72FF-4D0D-B070-E3F9BB960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74655"/>
            <a:ext cx="1528762" cy="1447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Mưa Biểu Tượng PNG , Biểu Tượng Mưa, Mưa, Vectơ PNG và Vector với  nền trong suốt để tải xuống miễn phí">
            <a:extLst>
              <a:ext uri="{FF2B5EF4-FFF2-40B4-BE49-F238E27FC236}">
                <a16:creationId xmlns:a16="http://schemas.microsoft.com/office/drawing/2014/main" id="{09791113-6BC1-4645-9D5E-7C2693502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72" y="1574654"/>
            <a:ext cx="1647825" cy="14478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ia Chớp Sấm Sét Nhiều Mây - Miễn Phí vector hình ảnh trên Pixabay">
            <a:extLst>
              <a:ext uri="{FF2B5EF4-FFF2-40B4-BE49-F238E27FC236}">
                <a16:creationId xmlns:a16="http://schemas.microsoft.com/office/drawing/2014/main" id="{A3EC36C7-8A79-40DE-AFB6-39310BD10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7" y="1574654"/>
            <a:ext cx="1528762" cy="1447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ình ảnh Một Chiếc Mũ Mũ Bóng Chày Hình Minh Họa Mũ Màu Xanh PNG , Bóng,  Năm Sao Màu Vàng, Mũ Màu Xanh PNG miễn phí tải tập tin PSDComment và">
            <a:extLst>
              <a:ext uri="{FF2B5EF4-FFF2-40B4-BE49-F238E27FC236}">
                <a16:creationId xmlns:a16="http://schemas.microsoft.com/office/drawing/2014/main" id="{0F6C09A4-C418-494F-A6CF-AF8D98CA6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84" y="3953726"/>
            <a:ext cx="131241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ldan® Short Sleeve Adult T-Shirt | Michaels">
            <a:extLst>
              <a:ext uri="{FF2B5EF4-FFF2-40B4-BE49-F238E27FC236}">
                <a16:creationId xmlns:a16="http://schemas.microsoft.com/office/drawing/2014/main" id="{AFA5319D-34C5-4121-A522-AC739F7F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3774145"/>
            <a:ext cx="1828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82 Drawing Of Yellow Raincoat And Boots Illustrations &amp; Clip Art - iStock">
            <a:extLst>
              <a:ext uri="{FF2B5EF4-FFF2-40B4-BE49-F238E27FC236}">
                <a16:creationId xmlns:a16="http://schemas.microsoft.com/office/drawing/2014/main" id="{6EE31AB4-1755-4E37-A0A6-23DE3DFE8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02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Kids Winter Clothing - Warm Clothes for Cold Weather">
            <a:extLst>
              <a:ext uri="{FF2B5EF4-FFF2-40B4-BE49-F238E27FC236}">
                <a16:creationId xmlns:a16="http://schemas.microsoft.com/office/drawing/2014/main" id="{F70246AD-D7F4-49E7-8B2C-7F60E69DD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00" y="3824218"/>
            <a:ext cx="1935480" cy="186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ình ảnh Biểu Tượng Thiết Kế đồ Họa Nóng Và Lạnh PNG , Dấu Hiệu, Mùa Hè,  Mùa Đông PNG và Vector với nền trong suốt để tải xuống miễn phí">
            <a:extLst>
              <a:ext uri="{FF2B5EF4-FFF2-40B4-BE49-F238E27FC236}">
                <a16:creationId xmlns:a16="http://schemas.microsoft.com/office/drawing/2014/main" id="{82784E3E-6A35-4C6F-81A2-3A399CC77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74654"/>
            <a:ext cx="1571625" cy="1447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66" name="Picture 18" descr="Lulu Icons #1 - S4T.tv — Gói Hình dán Telegram">
            <a:extLst>
              <a:ext uri="{FF2B5EF4-FFF2-40B4-BE49-F238E27FC236}">
                <a16:creationId xmlns:a16="http://schemas.microsoft.com/office/drawing/2014/main" id="{82F9877C-D33A-4D06-953C-3854C007E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680" y="3606063"/>
            <a:ext cx="1935480" cy="198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27AB597-F89B-4FEA-8EA0-86D09C535E14}"/>
              </a:ext>
            </a:extLst>
          </p:cNvPr>
          <p:cNvSpPr/>
          <p:nvPr/>
        </p:nvSpPr>
        <p:spPr>
          <a:xfrm rot="2965915">
            <a:off x="1342151" y="3370093"/>
            <a:ext cx="1500316" cy="117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C302610-D8B9-41A3-BCFE-7D00256CE47C}"/>
              </a:ext>
            </a:extLst>
          </p:cNvPr>
          <p:cNvSpPr/>
          <p:nvPr/>
        </p:nvSpPr>
        <p:spPr>
          <a:xfrm rot="2965915">
            <a:off x="3174928" y="3345933"/>
            <a:ext cx="1500316" cy="117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98AD92E-1591-4633-8F3A-5FE823BCBD03}"/>
              </a:ext>
            </a:extLst>
          </p:cNvPr>
          <p:cNvSpPr/>
          <p:nvPr/>
        </p:nvSpPr>
        <p:spPr>
          <a:xfrm rot="2054750">
            <a:off x="3908631" y="3417723"/>
            <a:ext cx="2149678" cy="92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17E8BDC-8207-4D59-88B0-FA48391F9C77}"/>
              </a:ext>
            </a:extLst>
          </p:cNvPr>
          <p:cNvSpPr/>
          <p:nvPr/>
        </p:nvSpPr>
        <p:spPr>
          <a:xfrm rot="5158063">
            <a:off x="7352821" y="3169368"/>
            <a:ext cx="994275" cy="15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50D8EE1-7682-4293-B7A6-D7407F120155}"/>
              </a:ext>
            </a:extLst>
          </p:cNvPr>
          <p:cNvSpPr/>
          <p:nvPr/>
        </p:nvSpPr>
        <p:spPr>
          <a:xfrm rot="9417369">
            <a:off x="1610038" y="3344366"/>
            <a:ext cx="3601860" cy="120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93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D4EFF-B5E2-4C74-BBC1-41551C76A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4A5A1F-9BAD-4273-9AD4-089E3761B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7818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672A9E-FADD-4E3B-9504-D06383C7497D}"/>
              </a:ext>
            </a:extLst>
          </p:cNvPr>
          <p:cNvSpPr txBox="1"/>
          <p:nvPr/>
        </p:nvSpPr>
        <p:spPr>
          <a:xfrm>
            <a:off x="811656" y="152400"/>
            <a:ext cx="7798944" cy="98488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/>
              <a:t>Bài</a:t>
            </a:r>
            <a:r>
              <a:rPr lang="en-US" sz="4000" dirty="0"/>
              <a:t> </a:t>
            </a:r>
            <a:r>
              <a:rPr lang="en-US" sz="4000" dirty="0" err="1"/>
              <a:t>tập</a:t>
            </a:r>
            <a:r>
              <a:rPr lang="en-US" sz="4000" dirty="0"/>
              <a:t> </a:t>
            </a:r>
            <a:r>
              <a:rPr lang="en-US" sz="4000" dirty="0" err="1"/>
              <a:t>hôm</a:t>
            </a:r>
            <a:r>
              <a:rPr lang="en-US" sz="4000" dirty="0"/>
              <a:t> qua </a:t>
            </a:r>
            <a:r>
              <a:rPr lang="en-US" sz="4000" dirty="0" err="1"/>
              <a:t>cô</a:t>
            </a:r>
            <a:r>
              <a:rPr lang="en-US" sz="4000" dirty="0"/>
              <a:t> </a:t>
            </a:r>
            <a:r>
              <a:rPr lang="en-US" sz="4000" dirty="0" err="1"/>
              <a:t>giao</a:t>
            </a:r>
            <a:r>
              <a:rPr lang="en-US" sz="4000" dirty="0"/>
              <a:t> </a:t>
            </a:r>
            <a:r>
              <a:rPr lang="en-US" sz="4000" dirty="0" err="1"/>
              <a:t>về</a:t>
            </a:r>
            <a:r>
              <a:rPr lang="en-US" sz="4000" dirty="0"/>
              <a:t> </a:t>
            </a:r>
            <a:r>
              <a:rPr lang="en-US" sz="4000" dirty="0" err="1"/>
              <a:t>nhà</a:t>
            </a:r>
            <a:endParaRPr lang="en-US" sz="4000" dirty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4360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EE9D1-0F61-470E-B780-1A7EF90A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173FF-C05F-464A-BCF3-78D5822F4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B17B0B-4D54-42C3-8201-FE3B0026F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" y="26324"/>
            <a:ext cx="9144000" cy="6657975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2D021FD5-BF9C-4F7E-B6D3-17907A8A887D}"/>
              </a:ext>
            </a:extLst>
          </p:cNvPr>
          <p:cNvSpPr/>
          <p:nvPr/>
        </p:nvSpPr>
        <p:spPr>
          <a:xfrm>
            <a:off x="2286000" y="5715000"/>
            <a:ext cx="4671312" cy="11166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061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ài Mẫu Talk About The Weather In Vietnam - Topic IELTS Speaking Part 1 -  IELTS Cấp Tốc">
            <a:extLst>
              <a:ext uri="{FF2B5EF4-FFF2-40B4-BE49-F238E27FC236}">
                <a16:creationId xmlns:a16="http://schemas.microsoft.com/office/drawing/2014/main" id="{A185B8D4-DD1B-4C5E-8B33-D62E542AB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76400"/>
            <a:ext cx="7391400" cy="47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DB633539-4F52-42D7-B7C6-2B1341F6803B}"/>
              </a:ext>
            </a:extLst>
          </p:cNvPr>
          <p:cNvSpPr txBox="1">
            <a:spLocks/>
          </p:cNvSpPr>
          <p:nvPr/>
        </p:nvSpPr>
        <p:spPr>
          <a:xfrm>
            <a:off x="609600" y="3810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134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BC7D85-4D20-446E-A008-4383EF0C4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"/>
            <a:ext cx="8458200" cy="6553200"/>
          </a:xfrm>
          <a:prstGeom prst="rect">
            <a:avLst/>
          </a:prstGeom>
        </p:spPr>
      </p:pic>
      <p:sp>
        <p:nvSpPr>
          <p:cNvPr id="6" name="Smiley Face 5">
            <a:extLst>
              <a:ext uri="{FF2B5EF4-FFF2-40B4-BE49-F238E27FC236}">
                <a16:creationId xmlns:a16="http://schemas.microsoft.com/office/drawing/2014/main" id="{324775E8-DF09-40D5-B40F-39BED390BFA5}"/>
              </a:ext>
            </a:extLst>
          </p:cNvPr>
          <p:cNvSpPr/>
          <p:nvPr/>
        </p:nvSpPr>
        <p:spPr>
          <a:xfrm>
            <a:off x="7162800" y="0"/>
            <a:ext cx="1600200" cy="16764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345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23D6E-6B4C-4C5D-B91B-1CDBC83BB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1524000"/>
            <a:ext cx="4343400" cy="8382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Bây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giờ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thể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br>
              <a:rPr lang="en-US" b="1" dirty="0">
                <a:solidFill>
                  <a:srgbClr val="FF0000"/>
                </a:solidFill>
              </a:rPr>
            </a:b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A5D7A-8A7E-449E-B7D6-899F16665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3071018"/>
            <a:ext cx="8229600" cy="4525963"/>
          </a:xfrm>
          <a:noFill/>
        </p:spPr>
        <p:txBody>
          <a:bodyPr>
            <a:normAutofit/>
          </a:bodyPr>
          <a:lstStyle/>
          <a:p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thời</a:t>
            </a:r>
            <a:r>
              <a:rPr lang="en-US" sz="3200" dirty="0"/>
              <a:t> </a:t>
            </a:r>
            <a:r>
              <a:rPr lang="en-US" sz="3200" dirty="0" err="1"/>
              <a:t>tiết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Mô</a:t>
            </a:r>
            <a:r>
              <a:rPr lang="en-US" sz="3200" dirty="0"/>
              <a:t> </a:t>
            </a:r>
            <a:r>
              <a:rPr lang="en-US" sz="3200" dirty="0" err="1"/>
              <a:t>tả</a:t>
            </a:r>
            <a:r>
              <a:rPr lang="en-US" sz="3200" dirty="0"/>
              <a:t> </a:t>
            </a:r>
            <a:r>
              <a:rPr lang="en-US" sz="3200" dirty="0" err="1"/>
              <a:t>đặc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bầu</a:t>
            </a:r>
            <a:r>
              <a:rPr lang="en-US" sz="3200" dirty="0"/>
              <a:t> </a:t>
            </a:r>
            <a:r>
              <a:rPr lang="en-US" sz="3200" dirty="0" err="1"/>
              <a:t>trời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thời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khác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trang</a:t>
            </a:r>
            <a:r>
              <a:rPr lang="en-US" sz="3200" dirty="0"/>
              <a:t> </a:t>
            </a:r>
            <a:r>
              <a:rPr lang="en-US" sz="3200" dirty="0" err="1"/>
              <a:t>phục</a:t>
            </a:r>
            <a:r>
              <a:rPr lang="en-US" sz="3200" dirty="0"/>
              <a:t> </a:t>
            </a:r>
            <a:r>
              <a:rPr lang="en-US" sz="3200" dirty="0" err="1"/>
              <a:t>phù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thời</a:t>
            </a:r>
            <a:r>
              <a:rPr lang="en-US" sz="3200" dirty="0"/>
              <a:t> </a:t>
            </a:r>
            <a:r>
              <a:rPr lang="en-US" sz="3200" dirty="0" err="1"/>
              <a:t>tiết</a:t>
            </a:r>
            <a:r>
              <a:rPr lang="en-US" sz="3200" dirty="0"/>
              <a:t>.</a:t>
            </a:r>
            <a:endParaRPr lang="vi-VN" sz="3200" dirty="0"/>
          </a:p>
        </p:txBody>
      </p:sp>
      <p:pic>
        <p:nvPicPr>
          <p:cNvPr id="1026" name="Picture 2" descr="Dự báo thời tiết - Ứng dụng trên Google Play">
            <a:extLst>
              <a:ext uri="{FF2B5EF4-FFF2-40B4-BE49-F238E27FC236}">
                <a16:creationId xmlns:a16="http://schemas.microsoft.com/office/drawing/2014/main" id="{98A22C61-558D-4500-A1FA-009884B00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524125" cy="24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60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1250</TotalTime>
  <Words>96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Bây giờ em có thể: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P010921</cp:lastModifiedBy>
  <cp:revision>30</cp:revision>
  <dcterms:created xsi:type="dcterms:W3CDTF">2020-08-19T04:16:16Z</dcterms:created>
  <dcterms:modified xsi:type="dcterms:W3CDTF">2023-07-22T10:09:42Z</dcterms:modified>
</cp:coreProperties>
</file>