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7" r:id="rId2"/>
    <p:sldId id="289" r:id="rId3"/>
    <p:sldId id="282" r:id="rId4"/>
    <p:sldId id="280" r:id="rId5"/>
    <p:sldId id="283" r:id="rId6"/>
    <p:sldId id="285" r:id="rId7"/>
    <p:sldId id="284" r:id="rId8"/>
    <p:sldId id="315" r:id="rId9"/>
    <p:sldId id="324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FADBB-7239-4CDD-9113-6D74E6B371E5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1A4F-3F4B-4FDF-86EE-FC94926D4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3:</a:t>
            </a:r>
            <a:r>
              <a:rPr lang="en-US" sz="88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  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   /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07412" y="3706417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13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5738" y="1387506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47541" y="2610677"/>
          <a:ext cx="2859062" cy="65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3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47541" y="326332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4000" b="1" dirty="0" err="1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11697" y="2643125"/>
          <a:ext cx="28590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11697" y="328320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4000" b="1" dirty="0" err="1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charset="0"/>
              </a:rPr>
              <a:t>à</a:t>
            </a:r>
            <a:endParaRPr lang="en-US" sz="4000" b="1" dirty="0">
              <a:solidFill>
                <a:schemeClr val="tx1"/>
              </a:solidFill>
              <a:latin typeface="Century Gothic" pitchFamily="3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5708" y="4198256"/>
            <a:ext cx="13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entury Gothic" pitchFamily="34" charset="0"/>
              </a:rPr>
              <a:t>ba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4636" y="4254103"/>
            <a:ext cx="130272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bà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57141" y="4198256"/>
            <a:ext cx="221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entury Gothic" pitchFamily="34" charset="0"/>
              </a:rPr>
              <a:t>ba</a:t>
            </a:r>
            <a:r>
              <a:rPr lang="en-US" sz="4000" b="1" dirty="0">
                <a:latin typeface="Century Gothic" pitchFamily="34" charset="0"/>
              </a:rPr>
              <a:t> </a:t>
            </a:r>
            <a:r>
              <a:rPr lang="en-US" sz="4000" b="1" dirty="0" err="1">
                <a:latin typeface="Century Gothic" pitchFamily="34" charset="0"/>
              </a:rPr>
              <a:t>ba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577071" y="36873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52" y="-89940"/>
            <a:ext cx="11366296" cy="5683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9465" y="5694045"/>
            <a:ext cx="96074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Nam </a:t>
            </a:r>
            <a:r>
              <a:rPr lang="en-US" sz="4000" b="1" dirty="0" err="1">
                <a:latin typeface="Century Gothic" pitchFamily="34" charset="0"/>
                <a:cs typeface="Times New Roman" panose="02020603050405020304" charset="0"/>
              </a:rPr>
              <a:t>và</a:t>
            </a:r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atin typeface="Century Gothic" pitchFamily="34" charset="0"/>
                <a:cs typeface="Times New Roman" panose="02020603050405020304" charset="0"/>
              </a:rPr>
              <a:t>bô</a:t>
            </a:r>
            <a:r>
              <a:rPr lang="en-US" sz="4000" b="1" dirty="0" smtClean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entury Gothic" pitchFamily="34" charset="0"/>
                <a:cs typeface="Times New Roman" panose="02020603050405020304" charset="0"/>
              </a:rPr>
              <a:t>c</a:t>
            </a:r>
            <a:r>
              <a:rPr lang="en-US" sz="4000" b="1" dirty="0" err="1">
                <a:latin typeface="Century Gothic" pitchFamily="34" charset="0"/>
                <a:cs typeface="Times New Roman" panose="02020603050405020304" charset="0"/>
              </a:rPr>
              <a:t>âu</a:t>
            </a:r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charset="0"/>
              </a:rPr>
              <a:t>c</a:t>
            </a:r>
            <a:r>
              <a:rPr lang="en-US" sz="4000" b="1" dirty="0" smtClean="0">
                <a:latin typeface="Century Gothic" pitchFamily="34" charset="0"/>
                <a:cs typeface="Times New Roman" panose="02020603050405020304" charset="0"/>
              </a:rPr>
              <a:t>a.</a:t>
            </a:r>
            <a:endParaRPr lang="en-US" sz="4000" b="1" dirty="0">
              <a:latin typeface="Century Gothic" pitchFamily="3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575576" y="587624"/>
            <a:ext cx="2307106" cy="876017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Nhận biết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348" y="657964"/>
            <a:ext cx="703385" cy="7133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6629400" y="5741127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466531" y="5789593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252" y="903568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c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60793" y="217335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4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02876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.VnAvant" panose="020BE200000000000000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24949" y="2205805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E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4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24949" y="3056901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8532793" y="3125906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 animBg="1"/>
      <p:bldP spid="6" grpId="1" animBg="1"/>
      <p:bldP spid="8" grpId="1" animBg="1"/>
      <p:bldP spid="8" grpId="2" animBg="1"/>
      <p:bldP spid="10" grpId="1" animBg="1"/>
      <p:bldP spid="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ssel, mug, indoor, cup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03" y="309488"/>
            <a:ext cx="5373859" cy="53738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6667" y="5546917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 Gothic" pitchFamily="34" charset="0"/>
              </a:rPr>
              <a:t>ca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late of food with broccoli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40" y="140042"/>
            <a:ext cx="5688719" cy="4572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8373" y="4986882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Century Gothic" pitchFamily="34" charset="0"/>
              </a:rPr>
              <a:t>cà</a:t>
            </a:r>
            <a:endParaRPr lang="en-US" sz="60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ish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98" y="403570"/>
            <a:ext cx="8835203" cy="4351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6512" y="5669131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Century Gothic" pitchFamily="34" charset="0"/>
              </a:rPr>
              <a:t>cá</a:t>
            </a:r>
            <a:endParaRPr lang="en-US" sz="60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252" y="903568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c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60793" y="217335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4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02876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.VnAvant" panose="020BE200000000000000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24949" y="2205805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E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4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24949" y="3056901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8532793" y="3125906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late of food with broccoli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90" y="3840683"/>
            <a:ext cx="1937536" cy="1450837"/>
          </a:xfrm>
          <a:prstGeom prst="rect">
            <a:avLst/>
          </a:prstGeom>
        </p:spPr>
      </p:pic>
      <p:pic>
        <p:nvPicPr>
          <p:cNvPr id="13" name="Picture 12" descr="A close up of a fish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3" y="3914739"/>
            <a:ext cx="2315753" cy="1140509"/>
          </a:xfrm>
          <a:prstGeom prst="rect">
            <a:avLst/>
          </a:prstGeom>
        </p:spPr>
      </p:pic>
      <p:pic>
        <p:nvPicPr>
          <p:cNvPr id="14" name="Picture 13" descr="A picture containing vessel, mug, indoor, cup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57" y="3914739"/>
            <a:ext cx="1302727" cy="1302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520" y="5242116"/>
            <a:ext cx="256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Century Gothic" pitchFamily="34" charset="0"/>
              </a:rPr>
              <a:t>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3086" y="5238671"/>
            <a:ext cx="256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latin typeface="Century Gothic" pitchFamily="34" charset="0"/>
              </a:rPr>
              <a:t>cà</a:t>
            </a:r>
            <a:endParaRPr lang="en-US" sz="4500" b="1" dirty="0" smtClean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8167" y="5245063"/>
            <a:ext cx="256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latin typeface="Century Gothic" pitchFamily="34" charset="0"/>
              </a:rPr>
              <a:t>cá</a:t>
            </a:r>
            <a:endParaRPr lang="en-US" sz="45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5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057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54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Century Gothic</vt:lpstr>
      <vt:lpstr>Chivo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P010921</cp:lastModifiedBy>
  <cp:revision>42</cp:revision>
  <dcterms:created xsi:type="dcterms:W3CDTF">2020-08-13T02:06:00Z</dcterms:created>
  <dcterms:modified xsi:type="dcterms:W3CDTF">2023-09-23T13:15:15Z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  <property fmtid="{D5CDD505-2E9C-101B-9397-08002B2CF9AE}" pid="3" name="KSOProductBuildVer">
    <vt:lpwstr>1033-11.2.0.9635</vt:lpwstr>
  </property>
</Properties>
</file>