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7" r:id="rId5"/>
    <p:sldId id="263" r:id="rId6"/>
    <p:sldId id="445" r:id="rId7"/>
    <p:sldId id="446" r:id="rId8"/>
    <p:sldId id="455" r:id="rId9"/>
    <p:sldId id="433" r:id="rId10"/>
    <p:sldId id="448" r:id="rId11"/>
    <p:sldId id="406" r:id="rId12"/>
    <p:sldId id="405" r:id="rId13"/>
    <p:sldId id="407" r:id="rId14"/>
    <p:sldId id="417" r:id="rId15"/>
    <p:sldId id="459" r:id="rId16"/>
    <p:sldId id="439" r:id="rId17"/>
    <p:sldId id="425" r:id="rId18"/>
    <p:sldId id="428" r:id="rId19"/>
    <p:sldId id="410" r:id="rId20"/>
    <p:sldId id="450" r:id="rId21"/>
    <p:sldId id="440" r:id="rId22"/>
    <p:sldId id="460" r:id="rId23"/>
    <p:sldId id="453" r:id="rId24"/>
    <p:sldId id="461" r:id="rId25"/>
    <p:sldId id="43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156" y="8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126B5-CE2B-42AF-BE01-B654FE8623E8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8E864-F071-447E-AD46-0260C47D3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3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9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648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5008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2571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5796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936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434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02990-94B0-403C-B621-75CA74E92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2D55A3-EDD3-48E4-A7F1-68334BF9F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AAC37-ECFC-4584-ADA2-9CDCD3177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35ED0-EDAD-424A-AB05-28302321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938EF-DBC4-4212-AB2C-C7FD60100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4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90747-908D-4023-B608-DF75653C3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18180-B50D-4EC5-A7B4-3EA38202A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C3405-A78C-4ADD-8E00-9783A02C6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AA60F-B279-49E1-8CED-FB0114A3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BC1F4-CAE9-4EE4-91AC-73B93873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8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7B4590-E345-4EE5-9C52-19AB66C02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21A7F2-C5B7-4E9A-A85D-452EBD068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3435F-7C0A-4FB0-B83C-013AF1DDA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F3579-6979-4293-8668-9C6377F7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8F160-7A3E-4C04-9432-B7DD91A0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6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1724339970"/>
      </p:ext>
    </p:extLst>
  </p:cSld>
  <p:clrMapOvr>
    <a:masterClrMapping/>
  </p:clrMapOvr>
  <p:transition spd="slow" advTm="9323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5A625-09D7-4386-B190-69679078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EEAD1-9FB8-45F2-BC16-25DDA1457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097C8-A647-4CDC-948D-92D305367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4A1A1-8C5D-4E99-B0C4-E49B59E8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F849-5725-4CA7-9D3C-10154EA8A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2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18003-600A-4D9A-A828-A01B3948A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13208-79F6-43E0-AC83-26ABD7791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73663-D59C-49C3-9CAC-95DBF6FB9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5CDCE-26FD-45C2-B9FE-8B55E3322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EFFBA-F3D1-433C-AF9D-05B4CCD3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0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90AB2-C1AC-4F99-865C-5D4DB08D5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D9847-73FD-43F5-8E4A-F2E5E4117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79054-AE3C-4311-B60B-33CF158B6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EE8E63-04DC-4F48-BFD1-9DEA64E15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8F3B3-A9D0-4F38-AFDD-C4EC06BB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B5518-AEBD-4AD9-BB1D-16C30F581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9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7DA67-AC7F-4839-91A3-150CDB1F5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83271-E120-43F8-A197-62ECA0EA4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7042B-468C-412D-8C24-C7A7D982A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7BD0DE-F9ED-4E6B-9F46-C3618F3C3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32F39-1A9D-4401-BA5B-6D66F3BEA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99A39F-DA33-47F5-8029-91FE4B607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76C7FF-FF9A-46E9-89C6-915CC7DA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8233FA-47DF-440B-B377-DD6F5ED2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5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67D5A-FC3B-4D61-A347-BD41F7F7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0F6F1-660A-45AE-9FA1-C473DDE1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55C010-D967-4657-AB5A-1A688C29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9B4DF-F986-40ED-8BE9-4C320B8F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1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C5FE70-EEDF-45A0-BCBE-2E464683D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3CD92D-8A0A-4B44-BC16-796E37AC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6E52A-937E-407A-9B07-EA4EC93E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2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8B4EE-E340-42AE-956E-B5F786573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F3A2C-7A34-4CD7-8BB6-F556F9DD9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393691-F58B-415B-9642-9986F52C9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E485D-8CA5-4670-9BD9-CA8A450A8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3C811-727A-4185-A266-77BBE1B5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329218-D470-422C-B166-2A6C14061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5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6F3E3-3125-4590-8D90-A25955544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5138FC-441B-473D-AF12-15037A57B4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3C081-9727-4C61-9780-80DE721FD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85399-AAF0-4D0C-A8C0-A8779DB2B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C516B-3C77-4BDD-A6C1-4BEE62DF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C6800-DBEB-46C7-907E-22A7CE2E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0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07CCBE-F460-4C5E-8CAA-2692EC3D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F31A8-5AC9-4773-9179-399D296CE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F5BCD-F478-4D1D-A7FB-1CD1D7F20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3F056-84F2-4570-A17E-4196765F9FA2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2DDD4-1C8D-4FB3-B767-9F5EA91C2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DF834-1E7D-4230-9B20-BCC681F41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7" t="34134" r="9200" b="25096"/>
          <a:stretch/>
        </p:blipFill>
        <p:spPr>
          <a:xfrm>
            <a:off x="9395968" y="2738656"/>
            <a:ext cx="1436155" cy="23982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0" t="36504" r="30000" b="16814"/>
          <a:stretch/>
        </p:blipFill>
        <p:spPr>
          <a:xfrm>
            <a:off x="6534912" y="3154118"/>
            <a:ext cx="1593088" cy="25507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36504" r="52933" b="21541"/>
          <a:stretch/>
        </p:blipFill>
        <p:spPr>
          <a:xfrm>
            <a:off x="4291584" y="3150010"/>
            <a:ext cx="1121664" cy="2230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3" t="29392" r="73333" b="21541"/>
          <a:stretch/>
        </p:blipFill>
        <p:spPr>
          <a:xfrm>
            <a:off x="1658112" y="2852420"/>
            <a:ext cx="1593088" cy="25283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3" b="11822"/>
          <a:stretch/>
        </p:blipFill>
        <p:spPr>
          <a:xfrm>
            <a:off x="0" y="3429000"/>
            <a:ext cx="12192000" cy="25283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66370"/>
          <a:stretch/>
        </p:blipFill>
        <p:spPr>
          <a:xfrm>
            <a:off x="4876800" y="4551680"/>
            <a:ext cx="7315200" cy="2306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4" r="34000"/>
          <a:stretch/>
        </p:blipFill>
        <p:spPr>
          <a:xfrm>
            <a:off x="0" y="4697984"/>
            <a:ext cx="8046720" cy="2160016"/>
          </a:xfrm>
          <a:prstGeom prst="rect">
            <a:avLst/>
          </a:prstGeom>
        </p:spPr>
      </p:pic>
      <p:sp>
        <p:nvSpPr>
          <p:cNvPr id="20" name="Google Shape;387;p28">
            <a:extLst>
              <a:ext uri="{FF2B5EF4-FFF2-40B4-BE49-F238E27FC236}">
                <a16:creationId xmlns:a16="http://schemas.microsoft.com/office/drawing/2014/main" id="{78748FC1-0945-4D75-B6CA-B05CD1E933FE}"/>
              </a:ext>
            </a:extLst>
          </p:cNvPr>
          <p:cNvSpPr txBox="1">
            <a:spLocks/>
          </p:cNvSpPr>
          <p:nvPr/>
        </p:nvSpPr>
        <p:spPr>
          <a:xfrm>
            <a:off x="4023360" y="-323854"/>
            <a:ext cx="11360800" cy="175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21" name="Google Shape;388;p28">
            <a:extLst>
              <a:ext uri="{FF2B5EF4-FFF2-40B4-BE49-F238E27FC236}">
                <a16:creationId xmlns:a16="http://schemas.microsoft.com/office/drawing/2014/main" id="{062584D4-5AC4-4ADC-970E-41CB8959DE54}"/>
              </a:ext>
            </a:extLst>
          </p:cNvPr>
          <p:cNvSpPr txBox="1">
            <a:spLocks/>
          </p:cNvSpPr>
          <p:nvPr/>
        </p:nvSpPr>
        <p:spPr>
          <a:xfrm>
            <a:off x="1517099" y="1161128"/>
            <a:ext cx="8324324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>
                <a:latin typeface=".VnAvant" panose="020B7200000000000000" pitchFamily="34" charset="0"/>
              </a:rPr>
              <a:t>   </a:t>
            </a:r>
            <a:r>
              <a:rPr lang="en-US" sz="4800" b="1" dirty="0" err="1">
                <a:latin typeface=".VnAvant" panose="020B7200000000000000" pitchFamily="34" charset="0"/>
              </a:rPr>
              <a:t>Bµi</a:t>
            </a:r>
            <a:r>
              <a:rPr lang="en-US" sz="4800" b="1">
                <a:latin typeface=".VnAvant" panose="020B7200000000000000" pitchFamily="34" charset="0"/>
              </a:rPr>
              <a:t> </a:t>
            </a:r>
            <a:r>
              <a:rPr lang="en-US" sz="4800" b="1" smtClean="0">
                <a:latin typeface=".VnAvant" panose="020B7200000000000000" pitchFamily="34" charset="0"/>
              </a:rPr>
              <a:t>74 </a:t>
            </a:r>
            <a:r>
              <a:rPr lang="en-US" sz="4800" b="1" dirty="0" smtClean="0">
                <a:latin typeface=".VnAvant" panose="020B7200000000000000" pitchFamily="34" charset="0"/>
              </a:rPr>
              <a:t>: </a:t>
            </a:r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oa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       </a:t>
            </a:r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oe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­­  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02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75216" y="5385653"/>
            <a:ext cx="56407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6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600" b="1" dirty="0" smtClean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chích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choeø</a:t>
            </a:r>
            <a:endParaRPr lang="vi-VN" sz="6000" b="1" dirty="0"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34884" y="5405531"/>
            <a:ext cx="26147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oe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17" y="178490"/>
            <a:ext cx="9286328" cy="518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2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470678" y="998706"/>
            <a:ext cx="10929978" cy="4847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atin typeface="VNI-Avo" pitchFamily="2" charset="0"/>
              </a:rPr>
              <a:t>  </a:t>
            </a:r>
            <a:r>
              <a:rPr lang="en-US" sz="7200" b="1" dirty="0" err="1" smtClean="0">
                <a:latin typeface="VNI-Avo" pitchFamily="2" charset="0"/>
              </a:rPr>
              <a:t>ñ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oùa</a:t>
            </a:r>
            <a:r>
              <a:rPr lang="en-US" sz="7200" b="1" dirty="0" smtClean="0">
                <a:latin typeface="VNI-Avo" pitchFamily="2" charset="0"/>
              </a:rPr>
              <a:t> </a:t>
            </a:r>
            <a:r>
              <a:rPr lang="en-US" sz="7200" b="1" dirty="0" err="1" smtClean="0">
                <a:latin typeface="VNI-Avo" pitchFamily="2" charset="0"/>
              </a:rPr>
              <a:t>h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oa</a:t>
            </a:r>
            <a:r>
              <a:rPr lang="en-US" sz="7200" b="1" dirty="0" smtClean="0">
                <a:latin typeface="VNI-Avo" pitchFamily="2" charset="0"/>
              </a:rPr>
              <a:t>       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err="1" smtClean="0">
                <a:latin typeface="VNI-Avo" pitchFamily="2" charset="0"/>
              </a:rPr>
              <a:t>vaùy</a:t>
            </a:r>
            <a:r>
              <a:rPr lang="en-US" sz="7200" b="1" dirty="0" smtClean="0">
                <a:latin typeface="VNI-Avo" pitchFamily="2" charset="0"/>
              </a:rPr>
              <a:t> </a:t>
            </a:r>
            <a:r>
              <a:rPr lang="en-US" sz="7200" b="1" dirty="0" err="1" smtClean="0">
                <a:latin typeface="VNI-Avo" pitchFamily="2" charset="0"/>
              </a:rPr>
              <a:t>x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oøe</a:t>
            </a:r>
            <a:r>
              <a:rPr lang="en-US" sz="7200" b="1" dirty="0" smtClean="0">
                <a:latin typeface="VNI-Avo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err="1" smtClean="0">
                <a:latin typeface="VNI-Avo" pitchFamily="2" charset="0"/>
              </a:rPr>
              <a:t>chích</a:t>
            </a:r>
            <a:r>
              <a:rPr lang="en-US" sz="7200" b="1" dirty="0" smtClean="0">
                <a:latin typeface="VNI-Avo" pitchFamily="2" charset="0"/>
              </a:rPr>
              <a:t> </a:t>
            </a:r>
            <a:r>
              <a:rPr lang="en-US" sz="7200" b="1" dirty="0" err="1" smtClean="0">
                <a:latin typeface="VNI-Avo" pitchFamily="2" charset="0"/>
              </a:rPr>
              <a:t>ch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oøe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50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 flipH="1">
            <a:off x="3131503" y="328128"/>
            <a:ext cx="71661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oa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              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oe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  <a:p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-785536" y="2380818"/>
            <a:ext cx="129775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hoaø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loa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		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toaû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		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xoaù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khoûe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loe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		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loeù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		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xoeø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ctr"/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ctr"/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/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ñoùa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vaùy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xoøe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chích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choøe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130251"/>
              </p:ext>
            </p:extLst>
          </p:nvPr>
        </p:nvGraphicFramePr>
        <p:xfrm>
          <a:off x="4214002" y="1100313"/>
          <a:ext cx="2524542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77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h</a:t>
                      </a:r>
                      <a:endParaRPr lang="en-US" sz="400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oa</a:t>
                      </a:r>
                      <a:endParaRPr lang="en-US" sz="400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397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h</a:t>
                      </a:r>
                      <a:r>
                        <a:rPr lang="en-US" sz="4000" b="1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oa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1050583" y="162616"/>
            <a:ext cx="1305160" cy="58130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588935" y="162616"/>
            <a:ext cx="658817" cy="58130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49" y="4581420"/>
            <a:ext cx="2274952" cy="15094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86" y="4397720"/>
            <a:ext cx="1989942" cy="16931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223" y="4397720"/>
            <a:ext cx="2764237" cy="154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1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26" b="90674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-209844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5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51148" y="-255061"/>
            <a:ext cx="8128630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1488130" y="1805181"/>
            <a:ext cx="600997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88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LUYÖN VIÕT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182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3297211" y="2705725"/>
            <a:ext cx="298350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TIÕT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2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157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2D39024-E25C-4900-9498-0CCEDB9184D9}"/>
              </a:ext>
            </a:extLst>
          </p:cNvPr>
          <p:cNvSpPr/>
          <p:nvPr/>
        </p:nvSpPr>
        <p:spPr>
          <a:xfrm>
            <a:off x="1169046" y="577794"/>
            <a:ext cx="1474763" cy="58441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V</a:t>
            </a:r>
            <a:r>
              <a:rPr lang="en-US" sz="2800" b="1" dirty="0" err="1" smtClean="0">
                <a:latin typeface=".VnAvant" panose="020B7200000000000000" pitchFamily="34" charset="0"/>
              </a:rPr>
              <a:t>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B332C6-F60B-4D3D-B295-6CC02E98D35A}"/>
              </a:ext>
            </a:extLst>
          </p:cNvPr>
          <p:cNvSpPr/>
          <p:nvPr/>
        </p:nvSpPr>
        <p:spPr>
          <a:xfrm>
            <a:off x="818317" y="615372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0261"/>
            <a:ext cx="11942721" cy="224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38075"/>
      </p:ext>
    </p:extLst>
  </p:cSld>
  <p:clrMapOvr>
    <a:masterClrMapping/>
  </p:clrMapOvr>
  <p:transition spd="slow" advTm="932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72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2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2463" y="262462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" y="187640"/>
            <a:ext cx="2709271" cy="347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678" y="187640"/>
            <a:ext cx="2751698" cy="338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782" y="187640"/>
            <a:ext cx="2769704" cy="339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892" y="255111"/>
            <a:ext cx="3020378" cy="332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452" y="3811012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Teát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ñeán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ñaøo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khoe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saéc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hoàng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töôi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nôû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roä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Heø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sang,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phöôïng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böøng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löûa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ñoû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chaùy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röïc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caû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goùc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Cuoái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thu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höông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söõa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noàng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naøn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ngaùt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thôm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töøng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goùc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phoá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Cuoái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ñoâng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caûi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traûi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thaûm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röïc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rôõ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beân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soâng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saéc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höông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laøm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ñeïp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theâm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cho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cuoäc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soáng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endParaRPr lang="vi-VN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2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3297211" y="2705725"/>
            <a:ext cx="298350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TIÕT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1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268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1074" y="708810"/>
            <a:ext cx="1165694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Teát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ñeán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ñaøo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khoe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saéc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hoàng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töôi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nôû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roä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Heø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sang,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phöôïng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böøng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löûa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ñoû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chaùy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röïc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caû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goùc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Cuoái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thu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höông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söõa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noàng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naøn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ngaùt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thôm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töøng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goùc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phoá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Cuoái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ñoâng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caûi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traûi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thaûm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röïc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rôõ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beân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soâng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saéc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höông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laøm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ñeïp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theâm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cho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cuoäc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soáng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endParaRPr lang="vi-VN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459043" y="1388976"/>
            <a:ext cx="87512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Oval 5"/>
          <p:cNvSpPr/>
          <p:nvPr/>
        </p:nvSpPr>
        <p:spPr bwMode="auto">
          <a:xfrm>
            <a:off x="7301606" y="1209252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1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142905" y="1348582"/>
            <a:ext cx="236483" cy="766958"/>
            <a:chOff x="6400800" y="194146"/>
            <a:chExt cx="236483" cy="766958"/>
          </a:xfrm>
        </p:grpSpPr>
        <p:cxnSp>
          <p:nvCxnSpPr>
            <p:cNvPr id="8" name="Straight Connector 7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3" name="Straight Connector 12"/>
          <p:cNvCxnSpPr/>
          <p:nvPr/>
        </p:nvCxnSpPr>
        <p:spPr bwMode="auto">
          <a:xfrm>
            <a:off x="580976" y="2049442"/>
            <a:ext cx="77924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val 16"/>
          <p:cNvSpPr/>
          <p:nvPr/>
        </p:nvSpPr>
        <p:spPr bwMode="auto">
          <a:xfrm>
            <a:off x="1155205" y="2594704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2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229326" y="3332092"/>
            <a:ext cx="236483" cy="766958"/>
            <a:chOff x="6400800" y="194146"/>
            <a:chExt cx="236483" cy="766958"/>
          </a:xfrm>
        </p:grpSpPr>
        <p:cxnSp>
          <p:nvCxnSpPr>
            <p:cNvPr id="19" name="Straight Connector 18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/>
          <p:cNvGrpSpPr/>
          <p:nvPr/>
        </p:nvGrpSpPr>
        <p:grpSpPr>
          <a:xfrm>
            <a:off x="1360218" y="2790015"/>
            <a:ext cx="236483" cy="766958"/>
            <a:chOff x="6400800" y="194146"/>
            <a:chExt cx="236483" cy="766958"/>
          </a:xfrm>
        </p:grpSpPr>
        <p:cxnSp>
          <p:nvCxnSpPr>
            <p:cNvPr id="28" name="Straight Connector 27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0" name="Group 29"/>
          <p:cNvGrpSpPr/>
          <p:nvPr/>
        </p:nvGrpSpPr>
        <p:grpSpPr>
          <a:xfrm>
            <a:off x="11760695" y="3999768"/>
            <a:ext cx="236483" cy="766958"/>
            <a:chOff x="6400800" y="194146"/>
            <a:chExt cx="236483" cy="766958"/>
          </a:xfrm>
        </p:grpSpPr>
        <p:cxnSp>
          <p:nvCxnSpPr>
            <p:cNvPr id="31" name="Straight Connector 30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6" name="Group 35"/>
          <p:cNvGrpSpPr/>
          <p:nvPr/>
        </p:nvGrpSpPr>
        <p:grpSpPr>
          <a:xfrm>
            <a:off x="6262570" y="5431569"/>
            <a:ext cx="236483" cy="782996"/>
            <a:chOff x="6400800" y="178108"/>
            <a:chExt cx="236483" cy="782996"/>
          </a:xfrm>
        </p:grpSpPr>
        <p:cxnSp>
          <p:nvCxnSpPr>
            <p:cNvPr id="37" name="Straight Connector 36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 flipH="1">
              <a:off x="6484883" y="178108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9" name="Oval 38"/>
          <p:cNvSpPr/>
          <p:nvPr/>
        </p:nvSpPr>
        <p:spPr bwMode="auto">
          <a:xfrm>
            <a:off x="6583136" y="5421947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5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11890761" y="3826679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4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7928813" y="3351970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3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176977" y="676371"/>
            <a:ext cx="137890" cy="664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4196279" y="2644873"/>
            <a:ext cx="137890" cy="664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10390216" y="1404563"/>
            <a:ext cx="137890" cy="664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1836895" y="649699"/>
            <a:ext cx="137890" cy="664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6583136" y="2049442"/>
            <a:ext cx="137890" cy="664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11844150" y="2689060"/>
            <a:ext cx="137890" cy="664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11786681" y="3395224"/>
            <a:ext cx="137890" cy="664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5323785" y="4747538"/>
            <a:ext cx="137890" cy="664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 bwMode="auto">
          <a:xfrm>
            <a:off x="6629227" y="1372926"/>
            <a:ext cx="77924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>
            <a:off x="11057653" y="2049442"/>
            <a:ext cx="77924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>
            <a:off x="6721026" y="3395224"/>
            <a:ext cx="77924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>
            <a:off x="665059" y="4747538"/>
            <a:ext cx="77924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>
            <a:off x="4277779" y="5421947"/>
            <a:ext cx="77924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>
            <a:off x="8058990" y="5421947"/>
            <a:ext cx="77924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2165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7" grpId="0" animBg="1"/>
      <p:bldP spid="39" grpId="0" animBg="1"/>
      <p:bldP spid="40" grpId="0" animBg="1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91" y="1239365"/>
            <a:ext cx="11088757" cy="561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04592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Muoân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hoa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khoe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saéc</a:t>
            </a:r>
            <a:endParaRPr lang="vi-VN" b="1" dirty="0"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70112" y="228600"/>
            <a:ext cx="1676401" cy="62616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4200" b="1" dirty="0" err="1">
                <a:solidFill>
                  <a:schemeClr val="bg1"/>
                </a:solidFill>
              </a:rPr>
              <a:t>Nói</a:t>
            </a:r>
            <a:endParaRPr lang="vi-VN" sz="42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21410" y="228600"/>
            <a:ext cx="1925103" cy="626165"/>
            <a:chOff x="383930" y="228600"/>
            <a:chExt cx="2054470" cy="838200"/>
          </a:xfrm>
        </p:grpSpPr>
        <p:sp>
          <p:nvSpPr>
            <p:cNvPr id="10" name="Rounded Rectangle 9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83930" y="228600"/>
              <a:ext cx="739192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0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877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466048" y="2644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2773356" y="1669972"/>
            <a:ext cx="2954655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DÆN </a:t>
            </a:r>
            <a:r>
              <a:rPr lang="en-US" altLang="zh-CN" sz="5400" b="1" dirty="0" err="1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Dß</a:t>
            </a:r>
            <a:endParaRPr kumimoji="0" lang="tr-TR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557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D8E83664-91EE-47FC-87CF-AF3112663C48}"/>
              </a:ext>
            </a:extLst>
          </p:cNvPr>
          <p:cNvSpPr/>
          <p:nvPr/>
        </p:nvSpPr>
        <p:spPr>
          <a:xfrm>
            <a:off x="3342726" y="368950"/>
            <a:ext cx="4969565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Khëi</a:t>
            </a:r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éng</a:t>
            </a:r>
            <a:endParaRPr lang="en-US" sz="40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14475" y="1082587"/>
            <a:ext cx="116486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löôn</a:t>
            </a:r>
            <a:r>
              <a:rPr lang="en-US" sz="4800" b="1" dirty="0">
                <a:latin typeface="VNI-Avo" pitchFamily="2" charset="0"/>
              </a:rPr>
              <a:t>		</a:t>
            </a:r>
            <a:r>
              <a:rPr lang="en-US" sz="4800" b="1" dirty="0" err="1">
                <a:latin typeface="VNI-Avo" pitchFamily="2" charset="0"/>
              </a:rPr>
              <a:t>röôùn</a:t>
            </a:r>
            <a:r>
              <a:rPr lang="en-US" sz="4800" b="1" dirty="0">
                <a:latin typeface="VNI-Avo" pitchFamily="2" charset="0"/>
              </a:rPr>
              <a:t>		</a:t>
            </a:r>
            <a:r>
              <a:rPr lang="en-US" sz="4800" b="1" dirty="0" err="1">
                <a:latin typeface="VNI-Avo" pitchFamily="2" charset="0"/>
              </a:rPr>
              <a:t>söôøn</a:t>
            </a:r>
            <a:r>
              <a:rPr lang="en-US" sz="4800" b="1" dirty="0">
                <a:latin typeface="VNI-Avo" pitchFamily="2" charset="0"/>
              </a:rPr>
              <a:t>	</a:t>
            </a:r>
            <a:r>
              <a:rPr lang="en-US" sz="4800" b="1" dirty="0" smtClean="0">
                <a:latin typeface="VNI-Avo" pitchFamily="2" charset="0"/>
              </a:rPr>
              <a:t>    </a:t>
            </a:r>
            <a:r>
              <a:rPr lang="en-US" sz="4800" b="1" dirty="0" err="1" smtClean="0">
                <a:latin typeface="VNI-Avo" pitchFamily="2" charset="0"/>
              </a:rPr>
              <a:t>vöôïn</a:t>
            </a:r>
            <a:endParaRPr lang="en-US" sz="4800" b="1" dirty="0">
              <a:latin typeface="VNI-Avo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höôùng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	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phöôïng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	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  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söông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	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 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töôûng</a:t>
            </a:r>
            <a:endParaRPr lang="en-US" sz="4800" b="1" dirty="0" smtClean="0">
              <a:solidFill>
                <a:srgbClr val="FF0000"/>
              </a:solidFill>
              <a:latin typeface="VNI-Avo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khu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vöôøn</a:t>
            </a:r>
            <a:r>
              <a:rPr lang="en-US" sz="4800" b="1" dirty="0" smtClean="0">
                <a:latin typeface="VNI-Avo" pitchFamily="2" charset="0"/>
              </a:rPr>
              <a:t>      </a:t>
            </a:r>
            <a:r>
              <a:rPr lang="en-US" sz="4800" b="1" dirty="0" err="1" smtClean="0">
                <a:latin typeface="VNI-Avo" pitchFamily="2" charset="0"/>
              </a:rPr>
              <a:t>haït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söông</a:t>
            </a:r>
            <a:r>
              <a:rPr lang="en-US" sz="4800" b="1" dirty="0" smtClean="0">
                <a:latin typeface="VNI-Avo" pitchFamily="2" charset="0"/>
              </a:rPr>
              <a:t>    con </a:t>
            </a:r>
            <a:r>
              <a:rPr lang="en-US" sz="4800" b="1" dirty="0" err="1">
                <a:latin typeface="VNI-Avo" pitchFamily="2" charset="0"/>
              </a:rPr>
              <a:t>ñöôøng</a:t>
            </a:r>
            <a:endParaRPr lang="en-US" sz="4800" b="1" dirty="0">
              <a:latin typeface="VNI-Avo" pitchFamily="2" charset="0"/>
            </a:endParaRPr>
          </a:p>
          <a:p>
            <a:pPr>
              <a:lnSpc>
                <a:spcPct val="150000"/>
              </a:lnSpc>
            </a:pP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12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id="{D8E83664-91EE-47FC-87CF-AF3112663C48}"/>
              </a:ext>
            </a:extLst>
          </p:cNvPr>
          <p:cNvSpPr/>
          <p:nvPr/>
        </p:nvSpPr>
        <p:spPr>
          <a:xfrm>
            <a:off x="3342726" y="368950"/>
            <a:ext cx="4969565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Khëi</a:t>
            </a:r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éng</a:t>
            </a:r>
            <a:endParaRPr lang="en-US" sz="40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3470" y="1158776"/>
            <a:ext cx="1142225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dirty="0" err="1" smtClean="0">
                <a:solidFill>
                  <a:srgbClr val="002060"/>
                </a:solidFill>
                <a:latin typeface="VNI-Avo" pitchFamily="2" charset="0"/>
              </a:rPr>
              <a:t>Buoåi</a:t>
            </a:r>
            <a:r>
              <a:rPr lang="en-US" sz="4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saùng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gaø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goïi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maët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trôøi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thöùc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daäy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Baàu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trôøi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phía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ñoâng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öûng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hoàng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Naéng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xua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tan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maøn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söông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laù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böøng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tænh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sau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moät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giaác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nguû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daøi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vöôn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mình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ñoùn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nhöõng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tia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naéng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ñaàu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tieân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cuûa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ngaøy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môùi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Laøng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queâ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roän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raøng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nhöõng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aâm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thanh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cuûa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cuoäc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soáng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tôùi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lôùp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Meï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ñi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laøm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.</a:t>
            </a:r>
            <a:endParaRPr lang="vi-VN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4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66" y="303505"/>
            <a:ext cx="11499742" cy="4773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0" y="3105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0" name="Group 19"/>
          <p:cNvGrpSpPr/>
          <p:nvPr/>
        </p:nvGrpSpPr>
        <p:grpSpPr>
          <a:xfrm>
            <a:off x="895321" y="792996"/>
            <a:ext cx="3048000" cy="838200"/>
            <a:chOff x="228600" y="228600"/>
            <a:chExt cx="30480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838200" y="228600"/>
              <a:ext cx="2438400" cy="8382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>
                  <a:solidFill>
                    <a:schemeClr val="bg1"/>
                  </a:solidFill>
                </a:rPr>
                <a:t>Nhận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7817" y="5388114"/>
            <a:ext cx="11750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Caùc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loaøi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ñua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nhau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khoe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saéc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.</a:t>
            </a:r>
            <a:endParaRPr lang="vi-VN" sz="48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84536" y="5396998"/>
            <a:ext cx="982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C0462"/>
                </a:solidFill>
                <a:latin typeface="VNI-Avo" pitchFamily="2" charset="0"/>
              </a:rPr>
              <a:t>oe</a:t>
            </a:r>
            <a:endParaRPr lang="vi-VN" sz="4800" dirty="0">
              <a:solidFill>
                <a:srgbClr val="FC046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35181" y="5396998"/>
            <a:ext cx="9973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C0462"/>
                </a:solidFill>
                <a:latin typeface="VNI-Avo" pitchFamily="2" charset="0"/>
              </a:rPr>
              <a:t>oa</a:t>
            </a:r>
            <a:endParaRPr lang="vi-VN" sz="4800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25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1283057" y="333097"/>
            <a:ext cx="1475641" cy="84877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677777" y="397955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1863068" y="1573152"/>
            <a:ext cx="95271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 err="1" smtClean="0">
                <a:solidFill>
                  <a:srgbClr val="FF0000"/>
                </a:solidFill>
                <a:latin typeface="VNI-Avo" pitchFamily="2" charset="0"/>
              </a:rPr>
              <a:t>oa</a:t>
            </a:r>
            <a:r>
              <a:rPr lang="en-US" sz="8800" b="1" dirty="0" smtClean="0">
                <a:solidFill>
                  <a:srgbClr val="FF0000"/>
                </a:solidFill>
                <a:latin typeface="VNI-Avo" pitchFamily="2" charset="0"/>
              </a:rPr>
              <a:t>       </a:t>
            </a:r>
            <a:r>
              <a:rPr lang="en-US" sz="8800" b="1" dirty="0" err="1" smtClean="0">
                <a:solidFill>
                  <a:srgbClr val="FF0000"/>
                </a:solidFill>
                <a:latin typeface="VNI-Avo" pitchFamily="2" charset="0"/>
              </a:rPr>
              <a:t>oe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3ABA89-75E3-43A4-9438-746269C4F4EF}"/>
              </a:ext>
            </a:extLst>
          </p:cNvPr>
          <p:cNvSpPr/>
          <p:nvPr/>
        </p:nvSpPr>
        <p:spPr>
          <a:xfrm>
            <a:off x="7041892" y="5475660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40CFAB-0E5D-4E1F-B062-3A53BDA39208}"/>
              </a:ext>
            </a:extLst>
          </p:cNvPr>
          <p:cNvSpPr/>
          <p:nvPr/>
        </p:nvSpPr>
        <p:spPr>
          <a:xfrm>
            <a:off x="7041892" y="5514407"/>
            <a:ext cx="392621" cy="198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1868208" y="1569634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>
                <a:solidFill>
                  <a:srgbClr val="0070C0"/>
                </a:solidFill>
                <a:latin typeface="VNI-Avo" pitchFamily="2" charset="0"/>
              </a:rPr>
              <a:t>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5600532" y="1557056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>
                <a:solidFill>
                  <a:srgbClr val="0070C0"/>
                </a:solidFill>
                <a:latin typeface="VNI-Avo" pitchFamily="2" charset="0"/>
              </a:rPr>
              <a:t>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2599674" y="1561454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>
                <a:solidFill>
                  <a:srgbClr val="00B050"/>
                </a:solidFill>
                <a:latin typeface="VNI-Avo" pitchFamily="2" charset="0"/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6331998" y="1556792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 smtClean="0">
                <a:solidFill>
                  <a:srgbClr val="7030A0"/>
                </a:solidFill>
                <a:latin typeface="VNI-Avo" pitchFamily="2" charset="0"/>
              </a:rPr>
              <a:t>e</a:t>
            </a:r>
            <a:endParaRPr lang="en-US" sz="8800" b="1" dirty="0">
              <a:solidFill>
                <a:srgbClr val="7030A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27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8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 flipH="1">
            <a:off x="2903721" y="757484"/>
            <a:ext cx="7166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oa</a:t>
            </a:r>
            <a:r>
              <a:rPr lang="en-US" sz="6000" b="1" dirty="0" smtClean="0">
                <a:solidFill>
                  <a:srgbClr val="FF0000"/>
                </a:solidFill>
                <a:latin typeface="VNI-Avo" pitchFamily="2" charset="0"/>
              </a:rPr>
              <a:t>         </a:t>
            </a:r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oe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  <a:p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1081579" y="3876280"/>
            <a:ext cx="116486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hoaø</a:t>
            </a:r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loa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		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toaû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		</a:t>
            </a:r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xoaù</a:t>
            </a:r>
            <a:endParaRPr lang="en-US" sz="48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khoûe</a:t>
            </a:r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loe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		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loeù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		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xoeø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745130"/>
              </p:ext>
            </p:extLst>
          </p:nvPr>
        </p:nvGraphicFramePr>
        <p:xfrm>
          <a:off x="3856382" y="1937288"/>
          <a:ext cx="331933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9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3956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h</a:t>
                      </a:r>
                      <a:endParaRPr lang="en-US" sz="540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oa</a:t>
                      </a:r>
                      <a:endParaRPr lang="en-US" sz="540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5400" b="1" dirty="0" err="1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h</a:t>
                      </a:r>
                      <a:r>
                        <a:rPr lang="en-US" sz="5400" b="1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oa</a:t>
                      </a:r>
                      <a:endParaRPr lang="en-US" sz="54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1283057" y="333097"/>
            <a:ext cx="1475641" cy="84877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677777" y="397955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4385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7" grpId="0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133945-C869-454D-A53E-BB2D4677135A}"/>
              </a:ext>
            </a:extLst>
          </p:cNvPr>
          <p:cNvCxnSpPr/>
          <p:nvPr/>
        </p:nvCxnSpPr>
        <p:spPr>
          <a:xfrm>
            <a:off x="5669280" y="64289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16006" y="5467101"/>
            <a:ext cx="56407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600" b="1" dirty="0" smtClean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ñoaù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hoa</a:t>
            </a:r>
            <a:endParaRPr lang="vi-VN" sz="6000" b="1" dirty="0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33334" y="5486978"/>
            <a:ext cx="2674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oa</a:t>
            </a:r>
            <a:endParaRPr lang="en-US" sz="6000" dirty="0"/>
          </a:p>
        </p:txBody>
      </p:sp>
      <p:sp>
        <p:nvSpPr>
          <p:cNvPr id="13" name="Rectangle 12"/>
          <p:cNvSpPr/>
          <p:nvPr/>
        </p:nvSpPr>
        <p:spPr>
          <a:xfrm>
            <a:off x="4134678" y="4293704"/>
            <a:ext cx="7354957" cy="1093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667712" y="5483209"/>
            <a:ext cx="2674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oa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783" y="98084"/>
            <a:ext cx="8119164" cy="538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w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2535A207-84DB-4CC5-87D1-37A781BAA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18607" y="968188"/>
            <a:ext cx="0" cy="0"/>
          </a:xfrm>
        </p:spPr>
      </p:pic>
      <p:sp>
        <p:nvSpPr>
          <p:cNvPr id="10" name="Rectangle 9"/>
          <p:cNvSpPr/>
          <p:nvPr/>
        </p:nvSpPr>
        <p:spPr>
          <a:xfrm>
            <a:off x="2967000" y="5560598"/>
            <a:ext cx="56407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6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600" b="1" dirty="0" smtClean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vaùy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xoeø</a:t>
            </a:r>
            <a:endParaRPr lang="vi-VN" sz="6000" b="1" dirty="0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43335" y="5580476"/>
            <a:ext cx="2852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oe</a:t>
            </a:r>
            <a:endParaRPr lang="en-US" sz="6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26" y="272981"/>
            <a:ext cx="6191250" cy="52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0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0360A98E1D8F6A488B746904063FBA97" ma:contentTypeVersion="8" ma:contentTypeDescription="Tạo tài liệu mới." ma:contentTypeScope="" ma:versionID="414989cb5630d17f64c0f115ea2246bd">
  <xsd:schema xmlns:xsd="http://www.w3.org/2001/XMLSchema" xmlns:xs="http://www.w3.org/2001/XMLSchema" xmlns:p="http://schemas.microsoft.com/office/2006/metadata/properties" xmlns:ns3="4e8073da-2e07-4fe2-b5b4-71939aa50284" targetNamespace="http://schemas.microsoft.com/office/2006/metadata/properties" ma:root="true" ma:fieldsID="8d832bbe9e7b6f156e06ad6d0634c063" ns3:_="">
    <xsd:import namespace="4e8073da-2e07-4fe2-b5b4-71939aa502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073da-2e07-4fe2-b5b4-71939aa502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F25A41-2B8A-4A4E-96C5-2E1A22D962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73F1BD-7981-4C48-BF4B-ADA8F4C6C6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8073da-2e07-4fe2-b5b4-71939aa502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5988C3-9D9F-4D91-8D8B-64EA1B780DD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e8073da-2e07-4fe2-b5b4-71939aa5028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340</Words>
  <Application>Microsoft Office PowerPoint</Application>
  <PresentationFormat>Widescreen</PresentationFormat>
  <Paragraphs>84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宋体</vt:lpstr>
      <vt:lpstr>.VnAvant</vt:lpstr>
      <vt:lpstr>.VnAvantH</vt:lpstr>
      <vt:lpstr>Arial</vt:lpstr>
      <vt:lpstr>Calibri</vt:lpstr>
      <vt:lpstr>Calibri Light</vt:lpstr>
      <vt:lpstr>等线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Muoân hoa khoe saéc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P010921</cp:lastModifiedBy>
  <cp:revision>70</cp:revision>
  <dcterms:created xsi:type="dcterms:W3CDTF">2020-08-20T10:02:23Z</dcterms:created>
  <dcterms:modified xsi:type="dcterms:W3CDTF">2024-01-08T15:07:10Z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0x0101000360A98E1D8F6A488B746904063FBA97</vt:lpwstr>
  </property>
</Properties>
</file>