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75" r:id="rId3"/>
    <p:sldId id="268" r:id="rId4"/>
    <p:sldId id="269" r:id="rId5"/>
    <p:sldId id="270" r:id="rId6"/>
    <p:sldId id="256" r:id="rId7"/>
    <p:sldId id="271" r:id="rId8"/>
    <p:sldId id="258" r:id="rId9"/>
    <p:sldId id="259" r:id="rId10"/>
    <p:sldId id="260" r:id="rId11"/>
    <p:sldId id="261" r:id="rId12"/>
    <p:sldId id="262" r:id="rId13"/>
    <p:sldId id="263" r:id="rId14"/>
    <p:sldId id="272" r:id="rId15"/>
    <p:sldId id="264" r:id="rId16"/>
    <p:sldId id="265" r:id="rId17"/>
    <p:sldId id="266" r:id="rId18"/>
    <p:sldId id="273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6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3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35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0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17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8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49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11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2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1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91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1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4"/>
            <a:ext cx="9144000" cy="6871854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-83789" y="700763"/>
            <a:ext cx="9372587" cy="3542211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CHÀO MỪNG </a:t>
            </a:r>
            <a:b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QUÝ THẦY CÔ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 CÁC EM HỌC SINH!</a:t>
            </a:r>
          </a:p>
        </p:txBody>
      </p:sp>
    </p:spTree>
    <p:extLst>
      <p:ext uri="{BB962C8B-B14F-4D97-AF65-F5344CB8AC3E}">
        <p14:creationId xmlns:p14="http://schemas.microsoft.com/office/powerpoint/2010/main" val="26422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74747" r="20667" b="9091"/>
          <a:stretch/>
        </p:blipFill>
        <p:spPr>
          <a:xfrm>
            <a:off x="838200" y="838200"/>
            <a:ext cx="7543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03" t="75151" r="10049" b="7879"/>
          <a:stretch/>
        </p:blipFill>
        <p:spPr>
          <a:xfrm>
            <a:off x="685800" y="762000"/>
            <a:ext cx="7772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1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2" t="60000" r="6142" b="25657"/>
          <a:stretch/>
        </p:blipFill>
        <p:spPr>
          <a:xfrm>
            <a:off x="685800" y="228600"/>
            <a:ext cx="7772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78182"/>
            <a:ext cx="74468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9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14546" r="61677" b="60000"/>
          <a:stretch/>
        </p:blipFill>
        <p:spPr>
          <a:xfrm>
            <a:off x="914400" y="533400"/>
            <a:ext cx="7391399" cy="56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4" t="14344" r="34193" b="59999"/>
          <a:stretch/>
        </p:blipFill>
        <p:spPr>
          <a:xfrm>
            <a:off x="609600" y="457200"/>
            <a:ext cx="8001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1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4" t="14546" r="8420" b="60404"/>
          <a:stretch/>
        </p:blipFill>
        <p:spPr>
          <a:xfrm>
            <a:off x="609600" y="177802"/>
            <a:ext cx="7924800" cy="66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7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09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66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08" b="26465"/>
          <a:stretch/>
        </p:blipFill>
        <p:spPr>
          <a:xfrm>
            <a:off x="504875" y="533400"/>
            <a:ext cx="82581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2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5: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gia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đình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1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098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007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4" t="22626" r="8705" b="41010"/>
          <a:stretch/>
        </p:blipFill>
        <p:spPr>
          <a:xfrm>
            <a:off x="304800" y="609600"/>
            <a:ext cx="8458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9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716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45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75758" r="65379" b="8485"/>
          <a:stretch/>
        </p:blipFill>
        <p:spPr>
          <a:xfrm>
            <a:off x="685800" y="762000"/>
            <a:ext cx="7924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7" t="75555" r="52278" b="8687"/>
          <a:stretch/>
        </p:blipFill>
        <p:spPr>
          <a:xfrm>
            <a:off x="1143000" y="0"/>
            <a:ext cx="7086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2" t="75151" r="34337" b="8687"/>
          <a:stretch/>
        </p:blipFill>
        <p:spPr>
          <a:xfrm>
            <a:off x="685800" y="381000"/>
            <a:ext cx="7772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3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113</TotalTime>
  <Words>78</Words>
  <Application>Microsoft Office PowerPoint</Application>
  <PresentationFormat>On-screen Show (4:3)</PresentationFormat>
  <Paragraphs>10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</cp:lastModifiedBy>
  <cp:revision>17</cp:revision>
  <dcterms:created xsi:type="dcterms:W3CDTF">2020-08-10T03:28:33Z</dcterms:created>
  <dcterms:modified xsi:type="dcterms:W3CDTF">2023-10-23T00:37:46Z</dcterms:modified>
</cp:coreProperties>
</file>