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279" r:id="rId4"/>
    <p:sldId id="280" r:id="rId5"/>
    <p:sldId id="281" r:id="rId6"/>
    <p:sldId id="260" r:id="rId7"/>
    <p:sldId id="282" r:id="rId8"/>
    <p:sldId id="262" r:id="rId9"/>
    <p:sldId id="263" r:id="rId10"/>
    <p:sldId id="291" r:id="rId11"/>
    <p:sldId id="292" r:id="rId12"/>
    <p:sldId id="293" r:id="rId13"/>
    <p:sldId id="294" r:id="rId14"/>
    <p:sldId id="295" r:id="rId15"/>
    <p:sldId id="285" r:id="rId16"/>
    <p:sldId id="286" r:id="rId17"/>
    <p:sldId id="287" r:id="rId18"/>
    <p:sldId id="264" r:id="rId19"/>
    <p:sldId id="288" r:id="rId20"/>
    <p:sldId id="289" r:id="rId21"/>
    <p:sldId id="284" r:id="rId22"/>
    <p:sldId id="276" r:id="rId23"/>
    <p:sldId id="29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D0A"/>
    <a:srgbClr val="800080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64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6DD9B-7EF8-4B07-AE92-78FAD8696B3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984D9-5E50-44A2-A40F-F47CCB38F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80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1670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2135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74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52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51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40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92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4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763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298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121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80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6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320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62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33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60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13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447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848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9581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2B3FE-8C9B-4A29-842F-4D798D8C94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7921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DB6FC-8B5A-49E2-BB71-B165F1F8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7520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E830-E516-4A42-B078-2187DAF768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574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BBACD2-43A0-429D-8F9E-73619BEC42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46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72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D97154-3812-44BC-947E-341FA29205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1081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CFEA0-B269-4F90-9BE8-A22FC82A3B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95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0D20ED-B10B-40D0-B3E0-E4A117FDA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3809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A59279-A010-47EC-B208-17A0C2B167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7012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36340-CD10-434A-AD8A-A36531D595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4192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6EACB-9893-46C3-A996-4767F4393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9097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961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1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15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8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75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77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82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C4474-BF3F-4455-A3C9-7EACFADC902B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8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3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  <p:sldLayoutId id="214748368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251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2.jp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13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8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440958" y="153440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242" y="3176718"/>
            <a:ext cx="7734758" cy="1547682"/>
          </a:xfrm>
        </p:spPr>
        <p:txBody>
          <a:bodyPr>
            <a:prstTxWarp prst="textArchUp">
              <a:avLst>
                <a:gd name="adj" fmla="val 10769684"/>
              </a:avLst>
            </a:prstTxWarp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ĐẾN VỚI GIỜ HỌC MÔN TỰ NHIÊN VÀ XÃ HỘI</a:t>
            </a: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978809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1597099" y="963903"/>
            <a:ext cx="6377067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902" y="456359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4614" y="3962400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1597099" y="959855"/>
            <a:ext cx="6377067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478" y="3860883"/>
            <a:ext cx="35433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676">
        <p:circle/>
      </p:transition>
    </mc:Choice>
    <mc:Fallback xmlns="">
      <p:transition spd="slow" advTm="867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5" t="6250" r="1832" b="52179"/>
          <a:stretch/>
        </p:blipFill>
        <p:spPr bwMode="auto">
          <a:xfrm>
            <a:off x="327378" y="747889"/>
            <a:ext cx="8469310" cy="58018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077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59"/>
    </mc:Choice>
    <mc:Fallback xmlns="">
      <p:transition spd="slow" advTm="12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3" t="48273" r="1946" b="3599"/>
          <a:stretch/>
        </p:blipFill>
        <p:spPr bwMode="auto">
          <a:xfrm>
            <a:off x="944684" y="746342"/>
            <a:ext cx="7534276" cy="58368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0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8" t="30128" r="22917" b="10925"/>
          <a:stretch/>
        </p:blipFill>
        <p:spPr bwMode="auto">
          <a:xfrm>
            <a:off x="5644" y="1752600"/>
            <a:ext cx="9124303" cy="441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296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 rot="18390134">
            <a:off x="812532" y="2277616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303712" y="857251"/>
            <a:ext cx="8258991" cy="4577249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783">
              <a:defRPr/>
            </a:pPr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1061490" y="2151515"/>
            <a:ext cx="4867557" cy="1585220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783">
              <a:defRPr/>
            </a:pPr>
            <a:r>
              <a:rPr lang="en-US" altLang="zh-CN" sz="9000" dirty="0">
                <a:ln w="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THƯ GIÃN</a:t>
            </a:r>
            <a:endParaRPr lang="zh-CN" altLang="en-US" sz="9000" dirty="0">
              <a:ln w="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1357369" y="1558361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5727207" y="4018805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1686647" y="3893476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5831823" y="1176310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4884868" y="3890980"/>
            <a:ext cx="916520" cy="78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3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3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3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t1s.com - If You're Happy _ Super Simple Songs_v72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786" y="76200"/>
            <a:ext cx="9107214" cy="6781800"/>
          </a:xfrm>
        </p:spPr>
      </p:pic>
    </p:spTree>
    <p:extLst>
      <p:ext uri="{BB962C8B-B14F-4D97-AF65-F5344CB8AC3E}">
        <p14:creationId xmlns:p14="http://schemas.microsoft.com/office/powerpoint/2010/main" val="18463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813817" y="189052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sz="13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68" y="2969710"/>
            <a:ext cx="1050773" cy="2537460"/>
          </a:xfrm>
          <a:prstGeom prst="rect">
            <a:avLst/>
          </a:prstGeom>
        </p:spPr>
      </p:pic>
      <p:sp>
        <p:nvSpPr>
          <p:cNvPr id="8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5197790" y="1231254"/>
            <a:ext cx="706574" cy="123423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n-NO" sz="495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nn-NO" sz="495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495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</a:p>
          <a:p>
            <a:pPr algn="ctr"/>
            <a:br>
              <a:rPr lang="nn-NO" sz="495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nn-NO" sz="405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815" b="51296" l="7396" r="122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1" t="39177" r="87473" b="47325"/>
          <a:stretch/>
        </p:blipFill>
        <p:spPr bwMode="auto">
          <a:xfrm>
            <a:off x="1736876" y="2359983"/>
            <a:ext cx="1828800" cy="244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76600" y="32766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34483974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" t="39177" r="38149" b="47325"/>
          <a:stretch/>
        </p:blipFill>
        <p:spPr bwMode="auto">
          <a:xfrm>
            <a:off x="60513" y="838200"/>
            <a:ext cx="8534401" cy="11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208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0"/>
            <a:ext cx="6633938" cy="4495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293"/>
            <a:ext cx="9144000" cy="4443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Group 1"/>
          <p:cNvGrpSpPr/>
          <p:nvPr/>
        </p:nvGrpSpPr>
        <p:grpSpPr>
          <a:xfrm>
            <a:off x="0" y="858505"/>
            <a:ext cx="9144000" cy="5140990"/>
            <a:chOff x="0" y="858505"/>
            <a:chExt cx="9144000" cy="5140990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858505"/>
              <a:ext cx="9144000" cy="5140990"/>
              <a:chOff x="0" y="858505"/>
              <a:chExt cx="9144000" cy="514099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858505"/>
                <a:ext cx="9144000" cy="514099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sp>
            <p:nvSpPr>
              <p:cNvPr id="8" name="Rounded Rectangle 7"/>
              <p:cNvSpPr/>
              <p:nvPr/>
            </p:nvSpPr>
            <p:spPr>
              <a:xfrm>
                <a:off x="2362200" y="5486400"/>
                <a:ext cx="4876800" cy="381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ounded Rectangle 9"/>
            <p:cNvSpPr/>
            <p:nvPr/>
          </p:nvSpPr>
          <p:spPr>
            <a:xfrm>
              <a:off x="2133600" y="1265020"/>
              <a:ext cx="4876800" cy="381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784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2057400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b="1" dirty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800" b="1" dirty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20240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813817" y="189052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sz="13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68" y="2969710"/>
            <a:ext cx="1050773" cy="2537460"/>
          </a:xfrm>
          <a:prstGeom prst="rect">
            <a:avLst/>
          </a:prstGeom>
        </p:spPr>
      </p:pic>
      <p:sp>
        <p:nvSpPr>
          <p:cNvPr id="8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5197790" y="1231254"/>
            <a:ext cx="706574" cy="123423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n-NO" sz="495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nn-NO" sz="495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495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</a:p>
          <a:p>
            <a:pPr algn="ctr"/>
            <a:br>
              <a:rPr lang="nn-NO" sz="495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nn-NO" sz="405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905002"/>
            <a:ext cx="4571999" cy="271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5325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440958" y="153440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978809"/>
            <a:ext cx="1294536" cy="834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2" y="386088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90" y="3281362"/>
            <a:ext cx="3556319" cy="3085001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8EAEA1D9-287F-4FF7-900E-1015DEEB1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482950"/>
            <a:ext cx="729465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</a:t>
            </a:r>
          </a:p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LỚP HỌC CỦA EM</a:t>
            </a:r>
          </a:p>
        </p:txBody>
      </p:sp>
    </p:spTree>
    <p:extLst>
      <p:ext uri="{BB962C8B-B14F-4D97-AF65-F5344CB8AC3E}">
        <p14:creationId xmlns:p14="http://schemas.microsoft.com/office/powerpoint/2010/main" val="133498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4961">
        <p:circle/>
      </p:transition>
    </mc:Choice>
    <mc:Fallback xmlns="">
      <p:transition spd="slow" advTm="4496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77" y="-52778"/>
            <a:ext cx="1905000" cy="1129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09600" y="1990921"/>
            <a:ext cx="8001000" cy="4486079"/>
            <a:chOff x="-152400" y="-271236"/>
            <a:chExt cx="10287000" cy="6430577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4" t="23049" r="4486" b="18911"/>
            <a:stretch/>
          </p:blipFill>
          <p:spPr bwMode="auto">
            <a:xfrm>
              <a:off x="-152400" y="188847"/>
              <a:ext cx="10287000" cy="5970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-152400" y="-271236"/>
              <a:ext cx="7620000" cy="16323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6600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258590F-9409-4B50-A13F-CA1AE5E0FD5B}"/>
              </a:ext>
            </a:extLst>
          </p:cNvPr>
          <p:cNvSpPr txBox="1"/>
          <p:nvPr/>
        </p:nvSpPr>
        <p:spPr>
          <a:xfrm>
            <a:off x="152400" y="1024957"/>
            <a:ext cx="8839201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?Chia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sẻ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người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thân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giúp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đỡ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thầy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cô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giáo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36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155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9008441">
            <a:off x="74846" y="1407469"/>
            <a:ext cx="2850421" cy="16943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1434212" y="1656092"/>
            <a:ext cx="6594877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783">
              <a:defRPr/>
            </a:pPr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245698" y="3898694"/>
            <a:ext cx="4867690" cy="129113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2871646" y="3544857"/>
            <a:ext cx="3720009" cy="8309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783">
              <a:defRPr/>
            </a:pPr>
            <a:r>
              <a:rPr lang="en-US" altLang="zh-CN" sz="4950" dirty="0">
                <a:ln w="0">
                  <a:noFill/>
                </a:ln>
                <a:solidFill>
                  <a:srgbClr val="3F3F3F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 TỐT</a:t>
            </a:r>
            <a:endParaRPr lang="zh-CN" altLang="en-US" sz="4950" dirty="0">
              <a:ln w="0">
                <a:noFill/>
              </a:ln>
              <a:solidFill>
                <a:srgbClr val="3F3F3F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3386071" y="2314711"/>
            <a:ext cx="258694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Chúc</a:t>
            </a:r>
            <a:endParaRPr lang="en-US" altLang="zh-CN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algn="ctr" defTabSz="685783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950" dirty="0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con</a:t>
            </a:r>
            <a:endParaRPr lang="zh-CN" altLang="en-US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7581895" y="3005681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427834" y="4826669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2923348" y="3865295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6243971" y="1861682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5967718" y="3431672"/>
            <a:ext cx="916520" cy="8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9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7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2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813817" y="189052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sz="13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68" y="2969710"/>
            <a:ext cx="1050773" cy="2537460"/>
          </a:xfrm>
          <a:prstGeom prst="rect">
            <a:avLst/>
          </a:prstGeom>
        </p:spPr>
      </p:pic>
      <p:sp>
        <p:nvSpPr>
          <p:cNvPr id="8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5197790" y="1231254"/>
            <a:ext cx="706574" cy="123423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n-NO" sz="495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nn-NO" sz="495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495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</a:p>
          <a:p>
            <a:pPr algn="ctr"/>
            <a:br>
              <a:rPr lang="nn-NO" sz="495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nn-NO" sz="405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108202"/>
            <a:ext cx="5219700" cy="227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5254"/>
      </p:ext>
    </p:extLst>
  </p:cSld>
  <p:clrMapOvr>
    <a:masterClrMapping/>
  </p:clrMapOvr>
  <p:transition advTm="704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4" t="34505" r="20591" b="22038"/>
          <a:stretch/>
        </p:blipFill>
        <p:spPr bwMode="auto">
          <a:xfrm>
            <a:off x="779731" y="1436483"/>
            <a:ext cx="7962147" cy="506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58590F-9409-4B50-A13F-CA1AE5E0FD5B}"/>
              </a:ext>
            </a:extLst>
          </p:cNvPr>
          <p:cNvSpPr txBox="1"/>
          <p:nvPr/>
        </p:nvSpPr>
        <p:spPr>
          <a:xfrm>
            <a:off x="791048" y="1447800"/>
            <a:ext cx="7941777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kể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tên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hoạt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ngoài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giờ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học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mà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tham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nghe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kể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796473"/>
            <a:ext cx="1371105" cy="57945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26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20"/>
    </mc:Choice>
    <mc:Fallback xmlns="">
      <p:transition spd="slow" advTm="23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813817" y="189052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sz="13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68" y="2969710"/>
            <a:ext cx="1050773" cy="2537460"/>
          </a:xfrm>
          <a:prstGeom prst="rect">
            <a:avLst/>
          </a:prstGeom>
        </p:spPr>
      </p:pic>
      <p:sp>
        <p:nvSpPr>
          <p:cNvPr id="8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5197790" y="1231254"/>
            <a:ext cx="706574" cy="123423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n-NO" sz="495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nn-NO" sz="495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495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</a:p>
          <a:p>
            <a:pPr algn="ctr"/>
            <a:br>
              <a:rPr lang="nn-NO" sz="495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nn-NO" sz="405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905000"/>
            <a:ext cx="4014184" cy="286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2190"/>
      </p:ext>
    </p:extLst>
  </p:cSld>
  <p:clrMapOvr>
    <a:masterClrMapping/>
  </p:clrMapOvr>
  <p:transition advTm="4678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8" t="30128" r="22917" b="10925"/>
          <a:stretch/>
        </p:blipFill>
        <p:spPr bwMode="auto">
          <a:xfrm>
            <a:off x="5644" y="1752600"/>
            <a:ext cx="9124303" cy="441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748"/>
            <a:ext cx="1295400" cy="9238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258590F-9409-4B50-A13F-CA1AE5E0FD5B}"/>
              </a:ext>
            </a:extLst>
          </p:cNvPr>
          <p:cNvSpPr txBox="1"/>
          <p:nvPr/>
        </p:nvSpPr>
        <p:spPr>
          <a:xfrm>
            <a:off x="1295401" y="1024958"/>
            <a:ext cx="7696200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Quan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sát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tên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hoạt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ngoài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giờ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học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62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5"/>
    </mc:Choice>
    <mc:Fallback xmlns="">
      <p:transition spd="slow" advTm="21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8" t="30965" r="71257" b="41030"/>
          <a:stretch/>
        </p:blipFill>
        <p:spPr bwMode="auto">
          <a:xfrm>
            <a:off x="1066799" y="762000"/>
            <a:ext cx="7354711" cy="58211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546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87"/>
    </mc:Choice>
    <mc:Fallback xmlns="">
      <p:transition spd="slow" advTm="20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0" t="4067" r="33132" b="51734"/>
          <a:stretch/>
        </p:blipFill>
        <p:spPr bwMode="auto">
          <a:xfrm>
            <a:off x="457200" y="1066800"/>
            <a:ext cx="8316910" cy="495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789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79"/>
    </mc:Choice>
    <mc:Fallback xmlns="">
      <p:transition spd="slow" advTm="20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" t="50000" r="33647" b="3424"/>
          <a:stretch/>
        </p:blipFill>
        <p:spPr bwMode="auto">
          <a:xfrm>
            <a:off x="-19805" y="1752600"/>
            <a:ext cx="9149694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024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7"/>
    </mc:Choice>
    <mc:Fallback xmlns="">
      <p:transition spd="slow" advTm="13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126</Words>
  <Application>Microsoft Office PowerPoint</Application>
  <PresentationFormat>On-screen Show (4:3)</PresentationFormat>
  <Paragraphs>35</Paragraphs>
  <Slides>21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等线</vt:lpstr>
      <vt:lpstr>Microsoft YaHei</vt:lpstr>
      <vt:lpstr>宋体</vt:lpstr>
      <vt:lpstr>A3.BoosterNextFYBlackRegular-San</vt:lpstr>
      <vt:lpstr>Arial</vt:lpstr>
      <vt:lpstr>Arial-Rounded</vt:lpstr>
      <vt:lpstr>Calibri</vt:lpstr>
      <vt:lpstr>Calibri Light</vt:lpstr>
      <vt:lpstr>iCiel Nabila</vt:lpstr>
      <vt:lpstr>Lato</vt:lpstr>
      <vt:lpstr>Times New Roman</vt:lpstr>
      <vt:lpstr>字魂36号-正文宋楷</vt:lpstr>
      <vt:lpstr>Office Theme</vt:lpstr>
      <vt:lpstr>1_Office Theme</vt:lpstr>
      <vt:lpstr>2_Office Theme</vt:lpstr>
      <vt:lpstr>CHÀO MỪNG CÁC CON ĐẾN VỚI GIỜ HỌC MÔN TỰ NHIÊN VÀ XÃ HỘI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dvbnagfngajg</dc:title>
  <dc:creator>PC</dc:creator>
  <cp:lastModifiedBy>Administrator</cp:lastModifiedBy>
  <cp:revision>41</cp:revision>
  <dcterms:created xsi:type="dcterms:W3CDTF">2020-08-19T02:20:57Z</dcterms:created>
  <dcterms:modified xsi:type="dcterms:W3CDTF">2023-10-27T10:54:01Z</dcterms:modified>
</cp:coreProperties>
</file>