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1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trang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phục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err="1">
                <a:solidFill>
                  <a:srgbClr val="0000FF"/>
                </a:solidFill>
                <a:latin typeface="HP-087" pitchFamily="34" charset="0"/>
              </a:rPr>
              <a:t>gọn</a:t>
            </a:r>
            <a:r>
              <a:rPr lang="en-US" sz="480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smtClean="0">
                <a:solidFill>
                  <a:srgbClr val="0000FF"/>
                </a:solidFill>
                <a:latin typeface="HP-087" pitchFamily="34" charset="0"/>
              </a:rPr>
              <a:t>gàng,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sẽ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 đức: Bài 4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568199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CHIẾC ÁO MÙA ĐÔNG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9381" y="57150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D6967CF-5848-4CC7-BC07-8BEB36E17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47906"/>
            <a:ext cx="9067799" cy="416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536054"/>
            <a:ext cx="854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mặc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trang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phục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gọn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gàng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sạch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sẽ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31BD9D7-8905-4FFD-8ED0-06FBE1753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25511"/>
            <a:ext cx="8991600" cy="468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061591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5BEEC44-46AB-4CBE-A82A-DDE2EEAB1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3104766"/>
            <a:ext cx="8448652" cy="375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951" y="1295400"/>
            <a:ext cx="87959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5989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1E7718E-2846-481B-AB6C-9EF658E9BC1A}"/>
              </a:ext>
            </a:extLst>
          </p:cNvPr>
          <p:cNvSpPr txBox="1"/>
          <p:nvPr/>
        </p:nvSpPr>
        <p:spPr>
          <a:xfrm>
            <a:off x="397177" y="1780408"/>
            <a:ext cx="8349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Tan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cởi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79C793D-C9BC-4AED-AA4B-6B6B0ACF5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857626"/>
            <a:ext cx="6934200" cy="407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945" y="1229261"/>
            <a:ext cx="8669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2552700"/>
            <a:ext cx="6377067" cy="19812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72314" y="2945499"/>
            <a:ext cx="63770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3276600" y="4800600"/>
            <a:ext cx="1768664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174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ADMIN</cp:lastModifiedBy>
  <cp:revision>20</cp:revision>
  <dcterms:created xsi:type="dcterms:W3CDTF">2006-08-16T00:00:00Z</dcterms:created>
  <dcterms:modified xsi:type="dcterms:W3CDTF">2023-06-05T16:09:42Z</dcterms:modified>
</cp:coreProperties>
</file>