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02" r:id="rId2"/>
    <p:sldId id="256" r:id="rId3"/>
    <p:sldId id="373" r:id="rId4"/>
    <p:sldId id="303" r:id="rId5"/>
    <p:sldId id="374" r:id="rId6"/>
    <p:sldId id="304" r:id="rId7"/>
    <p:sldId id="307" r:id="rId8"/>
    <p:sldId id="377" r:id="rId9"/>
    <p:sldId id="378" r:id="rId10"/>
    <p:sldId id="379" r:id="rId11"/>
    <p:sldId id="380" r:id="rId12"/>
    <p:sldId id="375" r:id="rId13"/>
    <p:sldId id="347" r:id="rId14"/>
    <p:sldId id="381" r:id="rId15"/>
    <p:sldId id="319" r:id="rId16"/>
    <p:sldId id="341" r:id="rId17"/>
    <p:sldId id="376" r:id="rId18"/>
    <p:sldId id="344" r:id="rId19"/>
    <p:sldId id="327" r:id="rId20"/>
    <p:sldId id="330" r:id="rId21"/>
    <p:sldId id="333" r:id="rId22"/>
    <p:sldId id="318" r:id="rId23"/>
    <p:sldId id="382" r:id="rId24"/>
    <p:sldId id="339" r:id="rId25"/>
    <p:sldId id="348" r:id="rId2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0000CC"/>
    <a:srgbClr val="3333FF"/>
    <a:srgbClr val="FF3399"/>
    <a:srgbClr val="FF99FF"/>
    <a:srgbClr val="FFFFCC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728"/>
  </p:normalViewPr>
  <p:slideViewPr>
    <p:cSldViewPr showGuides="1">
      <p:cViewPr varScale="1">
        <p:scale>
          <a:sx n="65" d="100"/>
          <a:sy n="65" d="100"/>
        </p:scale>
        <p:origin x="-1296" y="-64"/>
      </p:cViewPr>
      <p:guideLst>
        <p:guide orient="horz" pos="2160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2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vi-VN" sz="1200" dirty="0"/>
              <a:t>‹#›</a:t>
            </a:fld>
            <a:endParaRPr lang="en-US" altLang="vi-VN" sz="1200" dirty="0"/>
          </a:p>
        </p:txBody>
      </p:sp>
    </p:spTree>
    <p:extLst>
      <p:ext uri="{BB962C8B-B14F-4D97-AF65-F5344CB8AC3E}">
        <p14:creationId xmlns:p14="http://schemas.microsoft.com/office/powerpoint/2010/main" val="15725195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AN\THAYDAT\Canaries.wav" TargetMode="Externa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</p:spPr>
      </p:pic>
      <p:sp>
        <p:nvSpPr>
          <p:cNvPr id="5" name="Text Box 6"/>
          <p:cNvSpPr txBox="1"/>
          <p:nvPr/>
        </p:nvSpPr>
        <p:spPr>
          <a:xfrm>
            <a:off x="435427" y="1371600"/>
            <a:ext cx="8153400" cy="35077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</a:rPr>
              <a:t>          </a:t>
            </a:r>
            <a:r>
              <a:rPr lang="en-US" altLang="vi-VN" sz="3200" b="1" dirty="0">
                <a:latin typeface="Times New Roman" panose="02020603050405020304" pitchFamily="18" charset="0"/>
              </a:rPr>
              <a:t>MÔ</a:t>
            </a:r>
            <a:r>
              <a:rPr lang="vi-VN" altLang="vi-VN" sz="3200" b="1" dirty="0">
                <a:latin typeface="Times New Roman" panose="02020603050405020304" pitchFamily="18" charset="0"/>
              </a:rPr>
              <a:t>N </a:t>
            </a:r>
            <a:r>
              <a:rPr lang="en-US" altLang="vi-VN" sz="3200" b="1" dirty="0">
                <a:latin typeface="Times New Roman" panose="02020603050405020304" pitchFamily="18" charset="0"/>
              </a:rPr>
              <a:t>TỰ NHIÊN VÀ XÃ HỘI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BÀI 2</a:t>
            </a:r>
            <a:r>
              <a:rPr lang="vi-VN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NGÔI NHÀ CỦA EM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vi-VN" sz="3200" b="1" i="1" dirty="0">
              <a:solidFill>
                <a:srgbClr val="0000FF"/>
              </a:solidFill>
              <a:latin typeface=".VnAristote" panose="020B7200000000000000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7" name="Picture 3" descr="060207-Nong-thon-m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191000" cy="2743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2324100" y="433955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 descr="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95400"/>
            <a:ext cx="4419600" cy="27432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8" descr="nhà mtay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4038600"/>
            <a:ext cx="76962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4419600" y="228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55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9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2303463" y="638855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8964" name="Picture 4" descr="images36096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419600" cy="25908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5" name="Picture 5" descr="0-aa0nhasa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4033838"/>
            <a:ext cx="4419600" cy="27432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6" name="Picture 6" descr="Maichau%20h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3838"/>
            <a:ext cx="4191000" cy="27432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4191000" cy="26670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10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5" name="Title 3"/>
          <p:cNvSpPr>
            <a:spLocks noGrp="1"/>
          </p:cNvSpPr>
          <p:nvPr/>
        </p:nvSpPr>
        <p:spPr>
          <a:xfrm>
            <a:off x="457200" y="2033270"/>
            <a:ext cx="8229600" cy="77978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Nhà ở là nơi sống và làm việc của mọi người, là tổ ấm của gia đình.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/>
          <a:lstStyle/>
          <a:p>
            <a:pPr eaLnBrk="1" hangingPunct="1"/>
            <a:endParaRPr dirty="0"/>
          </a:p>
        </p:txBody>
      </p:sp>
      <p:grpSp>
        <p:nvGrpSpPr>
          <p:cNvPr id="8195" name="Group 3"/>
          <p:cNvGrpSpPr/>
          <p:nvPr/>
        </p:nvGrpSpPr>
        <p:grpSpPr>
          <a:xfrm>
            <a:off x="0" y="0"/>
            <a:ext cx="9144000" cy="2441575"/>
            <a:chOff x="-96" y="1248"/>
            <a:chExt cx="6000" cy="1968"/>
          </a:xfrm>
        </p:grpSpPr>
        <p:sp>
          <p:nvSpPr>
            <p:cNvPr id="8198" name="Rectangle 4"/>
            <p:cNvSpPr/>
            <p:nvPr/>
          </p:nvSpPr>
          <p:spPr>
            <a:xfrm>
              <a:off x="-96" y="1248"/>
              <a:ext cx="6000" cy="1968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1" hangingPunct="1"/>
              <a:r>
                <a:rPr sz="2400" dirty="0">
                  <a:latin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8199" name="Picture 5" descr="peace_dove_olive_branch_hg_wh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8" y="1296"/>
              <a:ext cx="2640" cy="1886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8196" name="Picture 6" descr="h_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30638"/>
            <a:ext cx="8899525" cy="3027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WordArt 7"/>
          <p:cNvSpPr>
            <a:spLocks noTextEdit="1"/>
          </p:cNvSpPr>
          <p:nvPr/>
        </p:nvSpPr>
        <p:spPr>
          <a:xfrm>
            <a:off x="877888" y="1636713"/>
            <a:ext cx="8266112" cy="16891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Avo" charset="0"/>
                <a:ea typeface="VNI-Avo" charset="0"/>
              </a:rPr>
              <a:t>Nghæ giöõa tieát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81000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4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THỰC 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219200"/>
            <a:ext cx="2871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752600"/>
            <a:ext cx="883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Nhà em giống với kiểu nhà nào ở trên?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Nêu địa chỉ và giới thiệu quang cảnh xung quanh nhà ở của em ?</a:t>
            </a:r>
          </a:p>
        </p:txBody>
      </p:sp>
    </p:spTree>
    <p:extLst>
      <p:ext uri="{BB962C8B-B14F-4D97-AF65-F5344CB8AC3E}">
        <p14:creationId xmlns:p14="http://schemas.microsoft.com/office/powerpoint/2010/main" val="19684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dirty="0"/>
              <a:t>				</a:t>
            </a:r>
            <a:r>
              <a:rPr sz="8000" b="1" dirty="0">
                <a:solidFill>
                  <a:srgbClr val="FF3300"/>
                </a:solidFill>
              </a:rPr>
              <a:t>TIẾT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xfrm>
            <a:off x="624840" y="533400"/>
            <a:ext cx="8229600" cy="4525963"/>
          </a:xfrm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sz="4800" dirty="0">
                <a:solidFill>
                  <a:srgbClr val="FF0000"/>
                </a:solidFill>
              </a:rPr>
              <a:t>            </a:t>
            </a:r>
            <a:r>
              <a:rPr sz="4800" b="1" dirty="0">
                <a:solidFill>
                  <a:srgbClr val="FF0000"/>
                </a:solidFill>
              </a:rPr>
              <a:t>KHỞI ĐỘNG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t="13778" r="56" b="20981"/>
          <a:stretch>
            <a:fillRect/>
          </a:stretch>
        </p:blipFill>
        <p:spPr>
          <a:xfrm>
            <a:off x="593110" y="1295400"/>
            <a:ext cx="8093689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>
              <a:buNone/>
            </a:pPr>
            <a:r>
              <a:rPr sz="6000" b="1" dirty="0">
                <a:solidFill>
                  <a:srgbClr val="FF3300"/>
                </a:solidFill>
              </a:rPr>
              <a:t>     </a:t>
            </a:r>
            <a:r>
              <a:rPr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HOẠT ĐỘNG</a:t>
            </a:r>
          </a:p>
          <a:p>
            <a:pPr>
              <a:buNone/>
            </a:pPr>
            <a:r>
              <a:rPr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6d1bd76f716a8e34d77b"/>
          <p:cNvPicPr>
            <a:picLocks noGrp="1" noChangeAspect="1"/>
          </p:cNvPicPr>
          <p:nvPr>
            <p:ph idx="1"/>
          </p:nvPr>
        </p:nvPicPr>
        <p:blipFill>
          <a:blip r:embed="rId2">
            <a:lum bright="6000" contrast="54000"/>
          </a:blip>
          <a:srcRect l="10860" t="20202" r="12112" b="2357"/>
          <a:stretch>
            <a:fillRect/>
          </a:stretch>
        </p:blipFill>
        <p:spPr>
          <a:xfrm rot="16200000">
            <a:off x="1905000" y="-21772"/>
            <a:ext cx="5105401" cy="8610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09600"/>
            <a:ext cx="6824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nói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phòng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căn</a:t>
            </a:r>
            <a:r>
              <a:rPr lang="en-US" sz="2800" dirty="0" smtClean="0"/>
              <a:t> </a:t>
            </a:r>
            <a:r>
              <a:rPr lang="en-US" sz="2800" dirty="0" err="1" smtClean="0"/>
              <a:t>nhà</a:t>
            </a:r>
            <a:r>
              <a:rPr lang="en-US" sz="2800" dirty="0" smtClean="0"/>
              <a:t> Minh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sz="6000" b="1" dirty="0">
                <a:solidFill>
                  <a:srgbClr val="FF3300"/>
                </a:solidFill>
              </a:rPr>
              <a:t>       HOẠT ĐỘNG</a:t>
            </a:r>
          </a:p>
          <a:p>
            <a:pPr>
              <a:buNone/>
            </a:pPr>
            <a:r>
              <a:rPr sz="6000" b="1" dirty="0">
                <a:solidFill>
                  <a:srgbClr val="FF3300"/>
                </a:solidFill>
              </a:rPr>
              <a:t>       THỰC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/>
          <p:nvPr/>
        </p:nvSpPr>
        <p:spPr>
          <a:xfrm>
            <a:off x="-609600" y="228600"/>
            <a:ext cx="10744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endParaRPr lang="en-US" altLang="vi-VN" sz="3200" b="1" i="1" dirty="0">
              <a:latin typeface="Times New Roman" panose="02020603050405020304" pitchFamily="18" charset="0"/>
            </a:endParaRPr>
          </a:p>
        </p:txBody>
      </p:sp>
      <p:sp>
        <p:nvSpPr>
          <p:cNvPr id="2054" name="Text Box 6"/>
          <p:cNvSpPr txBox="1"/>
          <p:nvPr/>
        </p:nvSpPr>
        <p:spPr>
          <a:xfrm>
            <a:off x="1143000" y="1676400"/>
            <a:ext cx="6654800" cy="2043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8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KHỞI ĐỘNG</a:t>
            </a:r>
          </a:p>
          <a:p>
            <a:pPr eaLnBrk="1" hangingPunct="1"/>
            <a:endParaRPr lang="en-US" altLang="vi-VN" sz="4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" name="Text Box 7"/>
          <p:cNvSpPr txBox="1"/>
          <p:nvPr/>
        </p:nvSpPr>
        <p:spPr>
          <a:xfrm>
            <a:off x="838200" y="1752600"/>
            <a:ext cx="2476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vi-VN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077" name="Text Box 10"/>
          <p:cNvSpPr txBox="1"/>
          <p:nvPr/>
        </p:nvSpPr>
        <p:spPr>
          <a:xfrm>
            <a:off x="533400" y="24384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3078" name="Text Box 12"/>
          <p:cNvSpPr txBox="1"/>
          <p:nvPr/>
        </p:nvSpPr>
        <p:spPr>
          <a:xfrm>
            <a:off x="228600" y="29718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grpSp>
        <p:nvGrpSpPr>
          <p:cNvPr id="3079" name="Group 13"/>
          <p:cNvGrpSpPr/>
          <p:nvPr/>
        </p:nvGrpSpPr>
        <p:grpSpPr>
          <a:xfrm>
            <a:off x="0" y="-15875"/>
            <a:ext cx="9144000" cy="6873875"/>
            <a:chOff x="0" y="-10"/>
            <a:chExt cx="5760" cy="4330"/>
          </a:xfrm>
        </p:grpSpPr>
        <p:pic>
          <p:nvPicPr>
            <p:cNvPr id="3081" name="Picture 14" descr="Animat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2" name="Picture 15" descr="Animat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3" name="Picture 16" descr="Animat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3575" y="2103"/>
              <a:ext cx="4294" cy="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4" name="Picture 17" descr="Animat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331e6305c5003a5e6311"/>
          <p:cNvPicPr>
            <a:picLocks noGrp="1" noChangeAspect="1"/>
          </p:cNvPicPr>
          <p:nvPr>
            <p:ph idx="1"/>
          </p:nvPr>
        </p:nvPicPr>
        <p:blipFill>
          <a:blip r:embed="rId2">
            <a:lum contrast="60000"/>
          </a:blip>
          <a:srcRect l="51268" t="10101" r="10849" b="17508"/>
          <a:stretch>
            <a:fillRect/>
          </a:stretch>
        </p:blipFill>
        <p:spPr>
          <a:xfrm rot="16200000">
            <a:off x="1619906" y="132695"/>
            <a:ext cx="5370789" cy="784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70468"/>
            <a:ext cx="8696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Xếp</a:t>
            </a:r>
            <a:r>
              <a:rPr lang="en-US" sz="2800" dirty="0" smtClean="0"/>
              <a:t> </a:t>
            </a:r>
            <a:r>
              <a:rPr lang="en-US" sz="2800" dirty="0" err="1" smtClean="0"/>
              <a:t>đồ</a:t>
            </a:r>
            <a:r>
              <a:rPr lang="en-US" sz="2800" dirty="0" smtClean="0"/>
              <a:t> </a:t>
            </a:r>
            <a:r>
              <a:rPr lang="en-US" sz="2800" dirty="0" err="1" smtClean="0"/>
              <a:t>dùng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phòng</a:t>
            </a:r>
            <a:r>
              <a:rPr lang="en-US" sz="2800" dirty="0" smtClean="0"/>
              <a:t> ở </a:t>
            </a:r>
            <a:r>
              <a:rPr lang="en-US" sz="2800" dirty="0" err="1" smtClean="0"/>
              <a:t>nhà</a:t>
            </a:r>
            <a:r>
              <a:rPr lang="en-US" sz="2800" dirty="0" smtClean="0"/>
              <a:t> Minh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phù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sz="4800" b="1" dirty="0">
                <a:solidFill>
                  <a:srgbClr val="FF0000"/>
                </a:solidFill>
              </a:rPr>
              <a:t>  HOẠT ĐỘNG VẬN DỤNG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331e6305c5003a5e6311"/>
          <p:cNvPicPr>
            <a:picLocks noGrp="1" noChangeAspect="1"/>
          </p:cNvPicPr>
          <p:nvPr>
            <p:ph idx="1"/>
          </p:nvPr>
        </p:nvPicPr>
        <p:blipFill>
          <a:blip r:embed="rId2">
            <a:lum contrast="90000"/>
          </a:blip>
          <a:srcRect l="991" t="439" r="53163" b="10088"/>
          <a:stretch>
            <a:fillRect/>
          </a:stretch>
        </p:blipFill>
        <p:spPr>
          <a:xfrm rot="16200000">
            <a:off x="1148715" y="-1148080"/>
            <a:ext cx="6857365" cy="9154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 descr="Picture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768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Picture2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876800"/>
            <a:ext cx="1546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uccello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219200"/>
            <a:ext cx="32750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13"/>
          <p:cNvSpPr txBox="1">
            <a:spLocks noChangeArrowheads="1"/>
          </p:cNvSpPr>
          <p:nvPr/>
        </p:nvSpPr>
        <p:spPr bwMode="auto">
          <a:xfrm>
            <a:off x="2727325" y="1408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64" name="Canaries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2590800" y="685800"/>
            <a:ext cx="5715000" cy="4724400"/>
          </a:xfrm>
          <a:prstGeom prst="cloudCallout">
            <a:avLst>
              <a:gd name="adj1" fmla="val -47722"/>
              <a:gd name="adj2" fmla="val 82764"/>
            </a:avLst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solidFill>
                <a:srgbClr val="FFFF00"/>
              </a:solidFill>
            </a:endParaRPr>
          </a:p>
          <a:p>
            <a:pPr algn="ctr" eaLnBrk="1" hangingPunct="1"/>
            <a:r>
              <a:rPr lang="en-US" altLang="en-US" sz="4400" dirty="0" err="1">
                <a:solidFill>
                  <a:srgbClr val="FFFF00"/>
                </a:solidFill>
              </a:rPr>
              <a:t>Giới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thiệu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về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ngôi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nhà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 smtClean="0">
                <a:solidFill>
                  <a:srgbClr val="FFFF00"/>
                </a:solidFill>
              </a:rPr>
              <a:t>mơ</a:t>
            </a:r>
            <a:r>
              <a:rPr lang="en-US" altLang="en-US" sz="4400" dirty="0" smtClean="0">
                <a:solidFill>
                  <a:srgbClr val="FFFF00"/>
                </a:solidFill>
              </a:rPr>
              <a:t> </a:t>
            </a:r>
            <a:r>
              <a:rPr lang="en-US" altLang="en-US" sz="4400" dirty="0" err="1" smtClean="0">
                <a:solidFill>
                  <a:srgbClr val="FFFF00"/>
                </a:solidFill>
              </a:rPr>
              <a:t>ước</a:t>
            </a:r>
            <a:r>
              <a:rPr lang="en-US" altLang="en-US" sz="4400" dirty="0" smtClean="0">
                <a:solidFill>
                  <a:srgbClr val="FFFF00"/>
                </a:solidFill>
              </a:rPr>
              <a:t> </a:t>
            </a:r>
            <a:r>
              <a:rPr lang="en-US" altLang="en-US" sz="4400" dirty="0" err="1" smtClean="0">
                <a:solidFill>
                  <a:srgbClr val="FFFF00"/>
                </a:solidFill>
              </a:rPr>
              <a:t>của</a:t>
            </a:r>
            <a:r>
              <a:rPr lang="en-US" altLang="en-US" sz="4400" dirty="0" smtClean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mình</a:t>
            </a:r>
            <a:endParaRPr lang="en-US" alt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4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88" fill="hold"/>
                                        <p:tgtEl>
                                          <p:spTgt spid="20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3"/>
          <p:cNvSpPr txBox="1"/>
          <p:nvPr/>
        </p:nvSpPr>
        <p:spPr>
          <a:xfrm>
            <a:off x="533400" y="1371600"/>
            <a:ext cx="8148638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Nhà ở thường có nhiều phòng, mỗi phòng có một chức năng khác nhau để phục vụ sinh hoạt thường ngày của các thành viên trong gia đình.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pSp>
        <p:nvGrpSpPr>
          <p:cNvPr id="26627" name="Group 5"/>
          <p:cNvGrpSpPr/>
          <p:nvPr/>
        </p:nvGrpSpPr>
        <p:grpSpPr>
          <a:xfrm>
            <a:off x="0" y="-15875"/>
            <a:ext cx="9144000" cy="6873875"/>
            <a:chOff x="0" y="-10"/>
            <a:chExt cx="5760" cy="4330"/>
          </a:xfrm>
        </p:grpSpPr>
        <p:pic>
          <p:nvPicPr>
            <p:cNvPr id="26628" name="Picture 6" descr="Animat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29" name="Picture 7" descr="Animat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0" name="Picture 8" descr="Animat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3575" y="2103"/>
              <a:ext cx="4294" cy="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1" name="Picture 9" descr="Animat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</p:spPr>
      </p:pic>
      <p:sp>
        <p:nvSpPr>
          <p:cNvPr id="33795" name="Rectangle 6"/>
          <p:cNvSpPr/>
          <p:nvPr/>
        </p:nvSpPr>
        <p:spPr>
          <a:xfrm>
            <a:off x="1143000" y="2089150"/>
            <a:ext cx="73152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Chào tạm biệt các em !</a:t>
            </a:r>
          </a:p>
        </p:txBody>
      </p:sp>
      <p:pic>
        <p:nvPicPr>
          <p:cNvPr id="33796" name="Picture 7" descr="butterfl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5410200"/>
            <a:ext cx="2438400" cy="869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1" y="1073945"/>
            <a:ext cx="5638799" cy="2278856"/>
          </a:xfrm>
          <a:prstGeom prst="wedgeEllipseCallout">
            <a:avLst>
              <a:gd name="adj1" fmla="val -62284"/>
              <a:gd name="adj2" fmla="val 77520"/>
            </a:avLst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4148940" cy="248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sz="8000" dirty="0">
                <a:solidFill>
                  <a:srgbClr val="FF0000"/>
                </a:solidFill>
              </a:rPr>
              <a:t>    </a:t>
            </a:r>
            <a:r>
              <a:rPr sz="8000" b="1" dirty="0">
                <a:solidFill>
                  <a:srgbClr val="FF0000"/>
                </a:solidFill>
              </a:rPr>
              <a:t>HOẠT ĐỘNG</a:t>
            </a:r>
          </a:p>
          <a:p>
            <a:pPr>
              <a:buNone/>
            </a:pPr>
            <a:r>
              <a:rPr sz="8000" dirty="0">
                <a:solidFill>
                  <a:srgbClr val="FF0000"/>
                </a:solidFill>
              </a:rPr>
              <a:t>     </a:t>
            </a:r>
            <a:r>
              <a:rPr sz="8000" b="1" dirty="0">
                <a:solidFill>
                  <a:srgbClr val="FF0000"/>
                </a:solidFill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ar01"/>
          <p:cNvPicPr>
            <a:picLocks noChangeAspect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292100" y="6127750"/>
            <a:ext cx="88392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ext Box 6"/>
          <p:cNvSpPr txBox="1"/>
          <p:nvPr/>
        </p:nvSpPr>
        <p:spPr>
          <a:xfrm>
            <a:off x="381000" y="762000"/>
            <a:ext cx="8153400" cy="26149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</a:rPr>
              <a:t>          </a:t>
            </a:r>
            <a:r>
              <a:rPr lang="en-US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BÀI 2</a:t>
            </a:r>
            <a:r>
              <a:rPr lang="vi-VN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NGÔI NHÀ CỦA </a:t>
            </a:r>
            <a:r>
              <a:rPr lang="en-US" altLang="vi-VN" sz="4400" b="1" dirty="0" smtClean="0">
                <a:solidFill>
                  <a:srgbClr val="FF3399"/>
                </a:solidFill>
                <a:latin typeface="Times New Roman" panose="02020603050405020304" pitchFamily="18" charset="0"/>
              </a:rPr>
              <a:t>EM ( T1)</a:t>
            </a:r>
            <a:r>
              <a:rPr lang="en-US" altLang="vi-VN" sz="4000" b="1" dirty="0" smtClean="0">
                <a:latin typeface="Times New Roman" panose="02020603050405020304" pitchFamily="18" charset="0"/>
              </a:rPr>
              <a:t> </a:t>
            </a:r>
            <a:endParaRPr lang="en-US" altLang="vi-VN" sz="40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vi-VN" sz="3200" b="1" i="1" dirty="0">
              <a:solidFill>
                <a:srgbClr val="0000FF"/>
              </a:solidFill>
              <a:latin typeface=".VnAristote" panose="020B7200000000000000" pitchFamily="34" charset="0"/>
            </a:endParaRPr>
          </a:p>
        </p:txBody>
      </p:sp>
      <p:pic>
        <p:nvPicPr>
          <p:cNvPr id="2053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81200" cy="251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l="15926" t="31181" r="12132" b="24242"/>
          <a:stretch>
            <a:fillRect/>
          </a:stretch>
        </p:blipFill>
        <p:spPr>
          <a:xfrm>
            <a:off x="0" y="635"/>
            <a:ext cx="9144000" cy="5714365"/>
          </a:xfrm>
          <a:prstGeom prst="round2Same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3825" y="5714683"/>
            <a:ext cx="8229600" cy="1143000"/>
          </a:xfrm>
        </p:spPr>
        <p:txBody>
          <a:bodyPr/>
          <a:lstStyle/>
          <a:p>
            <a:pPr algn="l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779780"/>
          </a:xfrm>
        </p:spPr>
        <p:txBody>
          <a:bodyPr/>
          <a:lstStyle/>
          <a:p>
            <a:pPr algn="l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382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2297113" y="457200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7941" name="Picture 5" descr="Ma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038600" cy="25908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2" name="Picture 6" descr="5021d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4038600" cy="278447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4038600"/>
            <a:ext cx="4419600" cy="278447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4" name="Picture 8" descr="50831150_duong-pho-thuong-h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1295400"/>
            <a:ext cx="4419600" cy="25908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05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7" name="Picture 3" descr="nha nông thô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4495800" cy="2809875"/>
          </a:xfr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0229" name="Picture 5" descr="nha_tr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4038600"/>
            <a:ext cx="4267200" cy="280987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30" name="Picture 6" descr="DSCN08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295400"/>
            <a:ext cx="4191000" cy="2667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2428875" y="433387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NhaO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419600" cy="27432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45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237</Words>
  <Application>Microsoft Office PowerPoint</Application>
  <PresentationFormat>On-screen Show (4:3)</PresentationFormat>
  <Paragraphs>41</Paragraphs>
  <Slides>25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1_Default Design</vt:lpstr>
      <vt:lpstr>PowerPoint Presentation</vt:lpstr>
      <vt:lpstr>PowerPoint Presentation</vt:lpstr>
      <vt:lpstr>Câu đố ?</vt:lpstr>
      <vt:lpstr>PowerPoint Presentation</vt:lpstr>
      <vt:lpstr>PowerPoint Presentation</vt:lpstr>
      <vt:lpstr>Nhà bạn Minh ở đâu ? Xung quanh đó có đặc điểm gì ?</vt:lpstr>
      <vt:lpstr>Những kiểu nhà dưới đây có gì khác nhau ?</vt:lpstr>
      <vt:lpstr>PowerPoint Presentation</vt:lpstr>
      <vt:lpstr>PowerPoint Presentation</vt:lpstr>
      <vt:lpstr>PowerPoint Presentation</vt:lpstr>
      <vt:lpstr>PowerPoint Presentation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Customer</dc:creator>
  <cp:lastModifiedBy>ADMIN</cp:lastModifiedBy>
  <cp:revision>156</cp:revision>
  <dcterms:created xsi:type="dcterms:W3CDTF">2008-11-05T05:50:30Z</dcterms:created>
  <dcterms:modified xsi:type="dcterms:W3CDTF">2023-06-05T15:45:51Z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