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8" r:id="rId4"/>
    <p:sldId id="257" r:id="rId5"/>
    <p:sldId id="272" r:id="rId6"/>
    <p:sldId id="258" r:id="rId7"/>
    <p:sldId id="263" r:id="rId8"/>
    <p:sldId id="264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1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9563-77CC-4CF6-8B13-033F876694B8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7EC-14E9-4227-8A24-0990EFB8E7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478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919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152400"/>
            <a:ext cx="4191000" cy="1451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TNXH: BÀI </a:t>
            </a:r>
            <a:r>
              <a:rPr lang="en-US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US" sz="1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Q</a:t>
            </a:r>
            <a:r>
              <a:rPr 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6400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6705600" cy="106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371612"/>
            <a:ext cx="861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8011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1"/>
            <a:ext cx="914399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04" y="152400"/>
            <a:ext cx="523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62" y="2873856"/>
            <a:ext cx="9048296" cy="207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qúy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2" y="1219200"/>
            <a:ext cx="9048296" cy="1621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8" y="3400421"/>
            <a:ext cx="66684" cy="5715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8678"/>
            <a:ext cx="9144000" cy="16002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02"/>
            <a:ext cx="9144000" cy="4589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28" y="0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" y="7260"/>
            <a:ext cx="5317671" cy="18215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328" y="2608962"/>
          <a:ext cx="9127672" cy="414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0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0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0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09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0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89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693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375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164774" y="1632852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PHIẾU QUAN SÁT CON VẬT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774" y="441960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423231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8962" y="440688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260" y="442686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774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971" y="5207002"/>
            <a:ext cx="1121226" cy="830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6226" y="523603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8260" y="5265058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4774" y="6005288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0739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260" y="6019800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3514" y="441234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43514" y="5239660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43514" y="6019800"/>
            <a:ext cx="1121226" cy="736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79288" y="3632204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3514" y="3628571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44026" y="3617689"/>
            <a:ext cx="1121226" cy="780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65254" y="3628570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5506" y="3646718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46" y="7260"/>
            <a:ext cx="869949" cy="1211940"/>
          </a:xfrm>
          <a:prstGeom prst="rect">
            <a:avLst/>
          </a:prstGeom>
        </p:spPr>
      </p:pic>
      <p:pic>
        <p:nvPicPr>
          <p:cNvPr id="44" name="Picture 4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95" y="21771"/>
            <a:ext cx="932552" cy="1197429"/>
          </a:xfrm>
          <a:prstGeom prst="rect">
            <a:avLst/>
          </a:prstGeom>
        </p:spPr>
      </p:pic>
      <p:pic>
        <p:nvPicPr>
          <p:cNvPr id="45" name="Picture 4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5" y="19510"/>
            <a:ext cx="943429" cy="1203317"/>
          </a:xfrm>
          <a:prstGeom prst="rect">
            <a:avLst/>
          </a:prstGeom>
        </p:spPr>
      </p:pic>
      <p:pic>
        <p:nvPicPr>
          <p:cNvPr id="46" name="Picture 4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261" y="21771"/>
            <a:ext cx="1042304" cy="120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4" grpId="0" animBg="1"/>
      <p:bldP spid="37" grpId="0" animBg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" y="9438"/>
            <a:ext cx="5087257" cy="12110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" y="1436556"/>
            <a:ext cx="9106525" cy="538152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" y="1748674"/>
            <a:ext cx="9106525" cy="507304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" y="1712688"/>
            <a:ext cx="9118361" cy="514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886"/>
            <a:ext cx="4648200" cy="334191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" y="3385457"/>
            <a:ext cx="4492164" cy="347254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648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47800"/>
            <a:ext cx="345851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135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60</cp:revision>
  <dcterms:created xsi:type="dcterms:W3CDTF">2006-08-16T00:00:00Z</dcterms:created>
  <dcterms:modified xsi:type="dcterms:W3CDTF">2023-06-05T10:46:10Z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332B30557BED48398BC65A5626213F7D</vt:lpwstr>
  </property>
  <property fmtid="{D5CDD505-2E9C-101B-9397-08002B2CF9AE}" pid="3" name="KSOProductBuildVer">
    <vt:lpwstr>1033-11.2.0.10351</vt:lpwstr>
  </property>
</Properties>
</file>