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00FF"/>
    <a:srgbClr val="CC0066"/>
    <a:srgbClr val="FF0066"/>
    <a:srgbClr val="B2D8E6"/>
    <a:srgbClr val="FFAFB1"/>
    <a:srgbClr val="FF7C80"/>
    <a:srgbClr val="FFA7A9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56" d="100"/>
          <a:sy n="56" d="100"/>
        </p:scale>
        <p:origin x="-184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12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BẢNG CỘNG, BẢNG TRỪ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TRONG PHẠM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3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71122"/>
              </p:ext>
            </p:extLst>
          </p:nvPr>
        </p:nvGraphicFramePr>
        <p:xfrm>
          <a:off x="5529827" y="3344840"/>
          <a:ext cx="2242573" cy="188850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42573"/>
              </a:tblGrid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" name="Oval 97"/>
          <p:cNvSpPr/>
          <p:nvPr/>
        </p:nvSpPr>
        <p:spPr>
          <a:xfrm>
            <a:off x="457200" y="1872018"/>
            <a:ext cx="1143000" cy="10668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99" name="Rounded Rectangle 98"/>
          <p:cNvSpPr/>
          <p:nvPr/>
        </p:nvSpPr>
        <p:spPr>
          <a:xfrm>
            <a:off x="1916373" y="2026434"/>
            <a:ext cx="1143000" cy="757968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154465" y="2089947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447800" y="3124200"/>
            <a:ext cx="4038600" cy="2819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3750149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300" y="3750149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4629150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300" y="4629150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981" y="3945404"/>
            <a:ext cx="674426" cy="65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601602"/>
            <a:ext cx="674426" cy="65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291" y="4601602"/>
            <a:ext cx="674426" cy="65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63138" y="3424246"/>
            <a:ext cx="14895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 + 3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5763138" y="4031650"/>
            <a:ext cx="14895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+ 4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5769592" y="4661848"/>
            <a:ext cx="14782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– 3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769592" y="5269252"/>
            <a:ext cx="14782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– 4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215120" y="3393744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7215120" y="4023546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7236728" y="4653888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7236728" y="5283690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519752" y="3055960"/>
            <a:ext cx="5838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27" name="TextBox 39"/>
          <p:cNvSpPr txBox="1"/>
          <p:nvPr/>
        </p:nvSpPr>
        <p:spPr>
          <a:xfrm>
            <a:off x="7283080" y="3417762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39"/>
          <p:cNvSpPr txBox="1"/>
          <p:nvPr/>
        </p:nvSpPr>
        <p:spPr>
          <a:xfrm>
            <a:off x="7283080" y="4037194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9"/>
          <p:cNvSpPr txBox="1"/>
          <p:nvPr/>
        </p:nvSpPr>
        <p:spPr>
          <a:xfrm>
            <a:off x="7298004" y="4677135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9"/>
          <p:cNvSpPr txBox="1"/>
          <p:nvPr/>
        </p:nvSpPr>
        <p:spPr>
          <a:xfrm>
            <a:off x="7308242" y="5310986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/>
      <p:bldP spid="7" grpId="0" animBg="1"/>
      <p:bldP spid="9" grpId="0"/>
      <p:bldP spid="184" grpId="0"/>
      <p:bldP spid="192" grpId="0"/>
      <p:bldP spid="193" grpId="0"/>
      <p:bldP spid="10" grpId="0" animBg="1"/>
      <p:bldP spid="194" grpId="0" animBg="1"/>
      <p:bldP spid="195" grpId="0" animBg="1"/>
      <p:bldP spid="196" grpId="0" animBg="1"/>
      <p:bldP spid="197" grpId="0"/>
      <p:bldP spid="27" grpId="0" animBg="1"/>
      <p:bldP spid="30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96600"/>
              </p:ext>
            </p:extLst>
          </p:nvPr>
        </p:nvGraphicFramePr>
        <p:xfrm>
          <a:off x="5529827" y="2057400"/>
          <a:ext cx="2242573" cy="188850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42573"/>
              </a:tblGrid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447800" y="1897040"/>
            <a:ext cx="4038600" cy="2819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6019583" y="2136806"/>
            <a:ext cx="13853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    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269712" y="2106304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519752" y="1828800"/>
            <a:ext cx="6078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20337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2232990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2232990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13087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2925740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712461"/>
            <a:ext cx="9048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712461"/>
            <a:ext cx="9048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3702092"/>
            <a:ext cx="9048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32"/>
          <p:cNvSpPr/>
          <p:nvPr/>
        </p:nvSpPr>
        <p:spPr>
          <a:xfrm>
            <a:off x="5576034" y="2136806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417183" y="2132257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19797" y="2757858"/>
            <a:ext cx="13853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    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269926" y="2727356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576248" y="2757858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417397" y="2753309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14109" y="3391262"/>
            <a:ext cx="1390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     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= 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277886" y="3360760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584208" y="3391262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425357" y="3386713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27971" y="4012314"/>
            <a:ext cx="1390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     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= 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278100" y="3981812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5584422" y="4012314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425571" y="4007765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73493" y="2151095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19044" y="2133600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64483" y="2771460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19952" y="2750642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64483" y="3399666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27506" y="3386018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62239" y="4026384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30660" y="4002334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5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9" grpId="0" animBg="1"/>
      <p:bldP spid="40" grpId="0" animBg="1"/>
      <p:bldP spid="41" grpId="0" animBg="1"/>
      <p:bldP spid="42" grpId="0" animBg="1"/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val 97"/>
          <p:cNvSpPr/>
          <p:nvPr/>
        </p:nvSpPr>
        <p:spPr>
          <a:xfrm>
            <a:off x="457200" y="685800"/>
            <a:ext cx="1143000" cy="10668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99" name="Rounded Rectangle 98"/>
          <p:cNvSpPr/>
          <p:nvPr/>
        </p:nvSpPr>
        <p:spPr>
          <a:xfrm>
            <a:off x="1916373" y="840216"/>
            <a:ext cx="1143000" cy="757968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154465" y="9037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sp>
        <p:nvSpPr>
          <p:cNvPr id="197" name="TextBox 196"/>
          <p:cNvSpPr txBox="1"/>
          <p:nvPr/>
        </p:nvSpPr>
        <p:spPr>
          <a:xfrm>
            <a:off x="685800" y="2485500"/>
            <a:ext cx="5838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52032" y="2422112"/>
            <a:ext cx="5029768" cy="846730"/>
            <a:chOff x="1330088" y="2277470"/>
            <a:chExt cx="5029768" cy="846730"/>
          </a:xfrm>
        </p:grpSpPr>
        <p:sp>
          <p:nvSpPr>
            <p:cNvPr id="32" name="Oval 31"/>
            <p:cNvSpPr/>
            <p:nvPr/>
          </p:nvSpPr>
          <p:spPr>
            <a:xfrm>
              <a:off x="1330088" y="2286000"/>
              <a:ext cx="898072" cy="838200"/>
            </a:xfrm>
            <a:prstGeom prst="ellipse">
              <a:avLst/>
            </a:prstGeom>
            <a:solidFill>
              <a:srgbClr val="FFCC66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500" b="1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vi-VN" sz="45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" name="Straight Arrow Connector 2"/>
            <p:cNvCxnSpPr>
              <a:stCxn id="32" idx="6"/>
            </p:cNvCxnSpPr>
            <p:nvPr/>
          </p:nvCxnSpPr>
          <p:spPr>
            <a:xfrm>
              <a:off x="2228160" y="2705100"/>
              <a:ext cx="1155695" cy="0"/>
            </a:xfrm>
            <a:prstGeom prst="straightConnector1">
              <a:avLst/>
            </a:prstGeom>
            <a:ln w="381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3382717" y="2286000"/>
              <a:ext cx="898072" cy="838200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40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4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4307227" y="2696570"/>
              <a:ext cx="1155695" cy="0"/>
            </a:xfrm>
            <a:prstGeom prst="straightConnector1">
              <a:avLst/>
            </a:prstGeom>
            <a:ln w="381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5461784" y="2277470"/>
              <a:ext cx="898072" cy="838200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40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4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781044" y="2239539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+ 4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27447" y="2229338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5800" y="4259442"/>
            <a:ext cx="6078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752032" y="3954642"/>
            <a:ext cx="7092856" cy="1074558"/>
            <a:chOff x="1752032" y="3886200"/>
            <a:chExt cx="7092856" cy="1074558"/>
          </a:xfrm>
        </p:grpSpPr>
        <p:sp>
          <p:nvSpPr>
            <p:cNvPr id="6" name="Rounded Rectangle 5"/>
            <p:cNvSpPr/>
            <p:nvPr/>
          </p:nvSpPr>
          <p:spPr>
            <a:xfrm>
              <a:off x="1752032" y="4057435"/>
              <a:ext cx="898072" cy="898072"/>
            </a:xfrm>
            <a:prstGeom prst="roundRect">
              <a:avLst/>
            </a:prstGeom>
            <a:solidFill>
              <a:srgbClr val="B2D8E6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5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vi-VN" sz="4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2650672" y="4506604"/>
              <a:ext cx="1155695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729739" y="4498074"/>
              <a:ext cx="1155695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2781612" y="3896401"/>
              <a:ext cx="7537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8015" y="3886200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+ 2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3817451" y="4057568"/>
              <a:ext cx="898072" cy="898072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?</a:t>
              </a:r>
              <a:endParaRPr lang="vi-VN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5883728" y="4049038"/>
              <a:ext cx="898072" cy="898072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?</a:t>
              </a:r>
              <a:endParaRPr lang="vi-VN" sz="4000" dirty="0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6792827" y="4511722"/>
              <a:ext cx="1155695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6891103" y="3899848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+ 2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946816" y="4062686"/>
              <a:ext cx="898072" cy="898072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?</a:t>
              </a:r>
              <a:endParaRPr lang="vi-VN" sz="40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060738" y="2562444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47479" y="2559095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62678" y="427061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47479" y="427061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01383" y="4286842"/>
            <a:ext cx="611065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3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0"/>
      <p:bldP spid="52" grpId="0"/>
      <p:bldP spid="53" grpId="0"/>
      <p:bldP spid="54" grpId="0"/>
      <p:bldP spid="26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519" y="4019551"/>
            <a:ext cx="4154081" cy="2838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3" y="228600"/>
            <a:ext cx="367896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193667"/>
            <a:ext cx="14478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748402" y="1732002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48352" y="2092656"/>
            <a:ext cx="6185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12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bàn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reo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4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431" y="2667000"/>
            <a:ext cx="6138169" cy="419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552967"/>
            <a:ext cx="1219315" cy="1187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57200" y="253838"/>
            <a:ext cx="994183" cy="1219200"/>
            <a:chOff x="1542162" y="1161216"/>
            <a:chExt cx="994183" cy="1219200"/>
          </a:xfrm>
        </p:grpSpPr>
        <p:sp>
          <p:nvSpPr>
            <p:cNvPr id="8" name="Rounded Rectangle 7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" name="TextBox 8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 + 0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97201" y="248534"/>
            <a:ext cx="984565" cy="1219200"/>
            <a:chOff x="2682163" y="1155912"/>
            <a:chExt cx="984565" cy="1219200"/>
          </a:xfrm>
        </p:grpSpPr>
        <p:sp>
          <p:nvSpPr>
            <p:cNvPr id="11" name="Rounded Rectangle 10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" name="TextBox 11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 – 1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76600" y="177757"/>
            <a:ext cx="994183" cy="1219200"/>
            <a:chOff x="1542162" y="1161216"/>
            <a:chExt cx="994183" cy="1219200"/>
          </a:xfrm>
        </p:grpSpPr>
        <p:sp>
          <p:nvSpPr>
            <p:cNvPr id="14" name="Rounded Rectangle 13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TextBox 14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 + 1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288876" y="164724"/>
            <a:ext cx="984565" cy="1219200"/>
            <a:chOff x="2682163" y="1155912"/>
            <a:chExt cx="984565" cy="1219200"/>
          </a:xfrm>
        </p:grpSpPr>
        <p:sp>
          <p:nvSpPr>
            <p:cNvPr id="17" name="Rounded Rectangle 16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8" name="TextBox 17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5 –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59801" y="212686"/>
            <a:ext cx="984565" cy="1219200"/>
            <a:chOff x="2682163" y="1155912"/>
            <a:chExt cx="984565" cy="1219200"/>
          </a:xfrm>
        </p:grpSpPr>
        <p:sp>
          <p:nvSpPr>
            <p:cNvPr id="20" name="Rounded Rectangle 19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TextBox 20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6 –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29339" y="1760210"/>
            <a:ext cx="1114408" cy="1219200"/>
            <a:chOff x="2617242" y="1155912"/>
            <a:chExt cx="1114408" cy="1219200"/>
          </a:xfrm>
        </p:grpSpPr>
        <p:sp>
          <p:nvSpPr>
            <p:cNvPr id="23" name="Rounded Rectangle 22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4" name="TextBox 23"/>
            <p:cNvSpPr txBox="1"/>
            <p:nvPr/>
          </p:nvSpPr>
          <p:spPr>
            <a:xfrm rot="842358">
              <a:off x="2617242" y="1472467"/>
              <a:ext cx="111440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10 – 6</a:t>
              </a:r>
              <a:endParaRPr lang="vi-VN" sz="25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385935" y="1676400"/>
            <a:ext cx="984565" cy="1219200"/>
            <a:chOff x="2682163" y="1155912"/>
            <a:chExt cx="984565" cy="1219200"/>
          </a:xfrm>
        </p:grpSpPr>
        <p:sp>
          <p:nvSpPr>
            <p:cNvPr id="26" name="Rounded Rectangle 25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7" name="TextBox 26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8 –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116859" y="1729666"/>
            <a:ext cx="994183" cy="1219200"/>
            <a:chOff x="1542162" y="1161216"/>
            <a:chExt cx="994183" cy="1219200"/>
          </a:xfrm>
        </p:grpSpPr>
        <p:sp>
          <p:nvSpPr>
            <p:cNvPr id="29" name="Rounded Rectangle 28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TextBox 29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82217" y="1765514"/>
            <a:ext cx="994183" cy="1219200"/>
            <a:chOff x="1542162" y="1161216"/>
            <a:chExt cx="994183" cy="1219200"/>
          </a:xfrm>
        </p:grpSpPr>
        <p:sp>
          <p:nvSpPr>
            <p:cNvPr id="32" name="Rounded Rectangle 31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3" name="TextBox 32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+ 1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72200" y="152400"/>
            <a:ext cx="994183" cy="1219200"/>
            <a:chOff x="1542162" y="1161216"/>
            <a:chExt cx="994183" cy="1219200"/>
          </a:xfrm>
        </p:grpSpPr>
        <p:sp>
          <p:nvSpPr>
            <p:cNvPr id="35" name="Rounded Rectangle 34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TextBox 35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+ 0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077464" y="1724362"/>
            <a:ext cx="1075936" cy="1219200"/>
            <a:chOff x="2636478" y="1155912"/>
            <a:chExt cx="1075936" cy="1219200"/>
          </a:xfrm>
        </p:grpSpPr>
        <p:sp>
          <p:nvSpPr>
            <p:cNvPr id="38" name="Rounded Rectangle 37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9" name="TextBox 38"/>
            <p:cNvSpPr txBox="1"/>
            <p:nvPr/>
          </p:nvSpPr>
          <p:spPr>
            <a:xfrm rot="842358">
              <a:off x="2636478" y="1480161"/>
              <a:ext cx="107593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10 – 4</a:t>
              </a:r>
              <a:endParaRPr lang="vi-VN" sz="25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373659" y="1689433"/>
            <a:ext cx="994183" cy="1219200"/>
            <a:chOff x="1542162" y="1161216"/>
            <a:chExt cx="994183" cy="1219200"/>
          </a:xfrm>
        </p:grpSpPr>
        <p:sp>
          <p:nvSpPr>
            <p:cNvPr id="41" name="Rounded Rectangle 40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TextBox 41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+ 2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67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199</Words>
  <Application>Microsoft Office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60</cp:revision>
  <dcterms:created xsi:type="dcterms:W3CDTF">2006-08-16T00:00:00Z</dcterms:created>
  <dcterms:modified xsi:type="dcterms:W3CDTF">2023-06-03T14:45:06Z</dcterms:modified>
</cp:coreProperties>
</file>