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2" r:id="rId4"/>
    <p:sldId id="282" r:id="rId5"/>
    <p:sldId id="283" r:id="rId6"/>
    <p:sldId id="275" r:id="rId7"/>
    <p:sldId id="278" r:id="rId8"/>
    <p:sldId id="276" r:id="rId9"/>
    <p:sldId id="284" r:id="rId10"/>
    <p:sldId id="269" r:id="rId11"/>
    <p:sldId id="270" r:id="rId12"/>
    <p:sldId id="277" r:id="rId13"/>
    <p:sldId id="279" r:id="rId14"/>
    <p:sldId id="280" r:id="rId15"/>
    <p:sldId id="281" r:id="rId16"/>
  </p:sldIdLst>
  <p:sldSz cx="9144000" cy="5143500" type="screen16x9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2CD-F5CD-4C5F-BD65-538E77EFCE0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39C-CC97-482C-9620-B58FC0AE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5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2CD-F5CD-4C5F-BD65-538E77EFCE0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39C-CC97-482C-9620-B58FC0AE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7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2CD-F5CD-4C5F-BD65-538E77EFCE0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39C-CC97-482C-9620-B58FC0AE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2CD-F5CD-4C5F-BD65-538E77EFCE0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39C-CC97-482C-9620-B58FC0AE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4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2CD-F5CD-4C5F-BD65-538E77EFCE0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39C-CC97-482C-9620-B58FC0AE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1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2CD-F5CD-4C5F-BD65-538E77EFCE0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39C-CC97-482C-9620-B58FC0AE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6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2CD-F5CD-4C5F-BD65-538E77EFCE0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39C-CC97-482C-9620-B58FC0AE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8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2CD-F5CD-4C5F-BD65-538E77EFCE0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39C-CC97-482C-9620-B58FC0AE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2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2CD-F5CD-4C5F-BD65-538E77EFCE0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39C-CC97-482C-9620-B58FC0AE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2CD-F5CD-4C5F-BD65-538E77EFCE0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39C-CC97-482C-9620-B58FC0AE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72CD-F5CD-4C5F-BD65-538E77EFCE0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A39C-CC97-482C-9620-B58FC0AE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5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72CD-F5CD-4C5F-BD65-538E77EFCE0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0A39C-CC97-482C-9620-B58FC0AE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9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>
            <a:extLst>
              <a:ext uri="{FF2B5EF4-FFF2-40B4-BE49-F238E27FC236}">
                <a16:creationId xmlns:a16="http://schemas.microsoft.com/office/drawing/2014/main" id="{3F791F73-F3BE-48F6-9807-37D2706B8D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009"/>
          <a:stretch/>
        </p:blipFill>
        <p:spPr>
          <a:xfrm>
            <a:off x="-499534" y="2547996"/>
            <a:ext cx="9643534" cy="2820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196420-48A4-45C6-AA4B-44916AE19246}"/>
              </a:ext>
            </a:extLst>
          </p:cNvPr>
          <p:cNvSpPr txBox="1"/>
          <p:nvPr/>
        </p:nvSpPr>
        <p:spPr>
          <a:xfrm>
            <a:off x="3516264" y="1167768"/>
            <a:ext cx="21114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>
                <a:solidFill>
                  <a:schemeClr val="accent1">
                    <a:lumMod val="50000"/>
                  </a:schemeClr>
                </a:solidFill>
                <a:latin typeface=".VnArabia" panose="020B7200000000000000" pitchFamily="34" charset="0"/>
              </a:rPr>
              <a:t>Lịch sử</a:t>
            </a:r>
          </a:p>
          <a:p>
            <a:pPr algn="ctr"/>
            <a:r>
              <a:rPr lang="en-US" sz="4400" err="1">
                <a:solidFill>
                  <a:schemeClr val="accent1">
                    <a:lumMod val="50000"/>
                  </a:schemeClr>
                </a:solidFill>
                <a:latin typeface=".VnArabia" panose="020B7200000000000000" pitchFamily="34" charset="0"/>
              </a:rPr>
              <a:t>Lớp</a:t>
            </a:r>
            <a:r>
              <a:rPr lang="en-US" sz="4400">
                <a:solidFill>
                  <a:schemeClr val="accent1">
                    <a:lumMod val="50000"/>
                  </a:schemeClr>
                </a:solidFill>
                <a:latin typeface=".VnArabia" panose="020B7200000000000000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4933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14-vbt-khoa-hoc-4-dd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9" y="0"/>
            <a:ext cx="47339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04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630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2057400" y="742950"/>
            <a:ext cx="7086600" cy="1600200"/>
          </a:xfrm>
          <a:prstGeom prst="star24">
            <a:avLst>
              <a:gd name="adj" fmla="val 37500"/>
            </a:avLst>
          </a:prstGeom>
          <a:solidFill>
            <a:srgbClr val="CCFF99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i="1">
                <a:solidFill>
                  <a:srgbClr val="0000FF"/>
                </a:solidFill>
                <a:latin typeface=".VnTime" pitchFamily="34" charset="0"/>
              </a:rPr>
              <a:t>Muèn sö dông b¶n ®å ta </a:t>
            </a:r>
          </a:p>
          <a:p>
            <a:pPr algn="ctr"/>
            <a:r>
              <a:rPr lang="en-US" sz="3200" i="1">
                <a:solidFill>
                  <a:srgbClr val="0000FF"/>
                </a:solidFill>
                <a:latin typeface=".VnTime" pitchFamily="34" charset="0"/>
              </a:rPr>
              <a:t>ph¶i lµm g×?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1905000" y="0"/>
            <a:ext cx="2590800" cy="742950"/>
          </a:xfrm>
          <a:prstGeom prst="cloudCallout">
            <a:avLst>
              <a:gd name="adj1" fmla="val -40074"/>
              <a:gd name="adj2" fmla="val 143912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>
                <a:solidFill>
                  <a:srgbClr val="FF0000"/>
                </a:solidFill>
                <a:latin typeface=".VnAristoteH" pitchFamily="34" charset="0"/>
              </a:rPr>
              <a:t>§è b¹n</a:t>
            </a:r>
          </a:p>
        </p:txBody>
      </p:sp>
      <p:pic>
        <p:nvPicPr>
          <p:cNvPr id="4107" name="Picture 11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085851"/>
            <a:ext cx="1585913" cy="122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152400" y="2307432"/>
            <a:ext cx="8534400" cy="2321718"/>
          </a:xfrm>
          <a:prstGeom prst="horizontalScroll">
            <a:avLst>
              <a:gd name="adj" fmla="val 125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Muốn sử dụng bản đồ, ta phải đọc tên bản đồ, 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xem bảng chú giải và tìm đối tượng lịch sử </a:t>
            </a:r>
          </a:p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hoặc địa lí trên bản đồ.</a:t>
            </a:r>
          </a:p>
        </p:txBody>
      </p:sp>
    </p:spTree>
    <p:extLst>
      <p:ext uri="{BB962C8B-B14F-4D97-AF65-F5344CB8AC3E}">
        <p14:creationId xmlns:p14="http://schemas.microsoft.com/office/powerpoint/2010/main" val="414497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6" grpId="0" animBg="1"/>
      <p:bldP spid="41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nd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30418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skin133_2356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800">
                <a:latin typeface="Times New Roman" pitchFamily="18" charset="0"/>
                <a:cs typeface="Times New Roman" pitchFamily="18" charset="0"/>
              </a:rPr>
              <a:t>Về nhà:</a:t>
            </a:r>
          </a:p>
          <a:p>
            <a:pPr eaLnBrk="1" hangingPunct="1">
              <a:buFontTx/>
              <a:buChar char="-"/>
            </a:pPr>
            <a:r>
              <a:rPr lang="en-US" sz="4800">
                <a:latin typeface="Times New Roman" pitchFamily="18" charset="0"/>
                <a:cs typeface="Times New Roman" pitchFamily="18" charset="0"/>
              </a:rPr>
              <a:t>Học thuộc ghi nhớ.</a:t>
            </a:r>
          </a:p>
          <a:p>
            <a:pPr eaLnBrk="1" hangingPunct="1">
              <a:buFontTx/>
              <a:buChar char="-"/>
            </a:pPr>
            <a:r>
              <a:rPr lang="en-US" sz="4800">
                <a:latin typeface="Times New Roman" pitchFamily="18" charset="0"/>
                <a:cs typeface="Times New Roman" pitchFamily="18" charset="0"/>
              </a:rPr>
              <a:t>Chuẩn bị bài tiết sau.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title"/>
          </p:nvPr>
        </p:nvSpPr>
        <p:spPr>
          <a:xfrm>
            <a:off x="2209800" y="514350"/>
            <a:ext cx="4724400" cy="857250"/>
          </a:xfrm>
          <a:prstGeom prst="cloud">
            <a:avLst/>
          </a:prstGeom>
          <a:solidFill>
            <a:srgbClr val="92D050"/>
          </a:solidFill>
          <a:ln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0"/>
            <a:ext cx="1544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9"/>
          <p:cNvSpPr>
            <a:spLocks noChangeArrowheads="1" noChangeShapeType="1" noTextEdit="1"/>
          </p:cNvSpPr>
          <p:nvPr/>
        </p:nvSpPr>
        <p:spPr bwMode="auto">
          <a:xfrm>
            <a:off x="533400" y="685800"/>
            <a:ext cx="8382000" cy="2057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H"/>
              </a:rPr>
              <a:t>KÝnh chóc c¸c thÇy c« gi¸o m¹nh khoÎ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524000" y="2800350"/>
            <a:ext cx="5672138" cy="20002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Chóc c¸c em häc giái !</a:t>
            </a:r>
          </a:p>
        </p:txBody>
      </p:sp>
      <p:pic>
        <p:nvPicPr>
          <p:cNvPr id="16389" name="Picture 5" descr="nature%20(6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343151"/>
            <a:ext cx="638175" cy="5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nature%20(6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171701"/>
            <a:ext cx="638175" cy="5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nature%20(6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4457701"/>
            <a:ext cx="638175" cy="5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nature%20(54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650457"/>
            <a:ext cx="1057275" cy="14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nature%20(19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28850"/>
            <a:ext cx="1066800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nature%20(6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1"/>
            <a:ext cx="952500" cy="70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nature%20(6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1"/>
            <a:ext cx="952500" cy="70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nature%20(6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636294"/>
            <a:ext cx="638175" cy="5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31618"/>
      </p:ext>
    </p:extLst>
  </p:cSld>
  <p:clrMapOvr>
    <a:masterClrMapping/>
  </p:clrMapOvr>
  <p:transition spd="med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0"/>
            <a:ext cx="9144000" cy="5143500"/>
          </a:xfr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</a:rPr>
              <a:t>      -</a:t>
            </a:r>
            <a:r>
              <a:rPr lang="en-US">
                <a:solidFill>
                  <a:srgbClr val="FF0000"/>
                </a:solidFill>
                <a:latin typeface=".VnTime" pitchFamily="34" charset="0"/>
              </a:rPr>
              <a:t>B¶n ®å lµ g×?</a:t>
            </a:r>
            <a:endParaRPr lang="vi-VN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85801" y="342900"/>
            <a:ext cx="32480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.VnTime" pitchFamily="34" charset="0"/>
              </a:rPr>
              <a:t>1. KiÓm tra bµi cò: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47255" y="1581924"/>
            <a:ext cx="845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B¶n ®å lµ h×nh vÏ thu nhá mét khu vùc hay toµn bé bÒ mÆt Tr¸i §Êt theo mét tØ lÖ nhÊt ®Þnh.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62000" y="2536031"/>
            <a:ext cx="52966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-</a:t>
            </a:r>
            <a:r>
              <a:rPr lang="en-US" sz="3200">
                <a:solidFill>
                  <a:srgbClr val="FF0000"/>
                </a:solidFill>
                <a:latin typeface=".VnTime" pitchFamily="34" charset="0"/>
              </a:rPr>
              <a:t>Nªu mét sè yÕu tè cña b¶n ®å.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3400" y="3120806"/>
            <a:ext cx="845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số yếu tố của bản đồ: Tên bản đồ, phương hướng, tỉ lệ bản đồ, kí kiệu bản đồ,...</a:t>
            </a:r>
          </a:p>
        </p:txBody>
      </p:sp>
    </p:spTree>
    <p:extLst>
      <p:ext uri="{BB962C8B-B14F-4D97-AF65-F5344CB8AC3E}">
        <p14:creationId xmlns:p14="http://schemas.microsoft.com/office/powerpoint/2010/main" val="184555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21EFAFE-23D8-4FD0-9E9E-08332103F297}"/>
              </a:ext>
            </a:extLst>
          </p:cNvPr>
          <p:cNvGrpSpPr/>
          <p:nvPr/>
        </p:nvGrpSpPr>
        <p:grpSpPr>
          <a:xfrm>
            <a:off x="0" y="-506476"/>
            <a:ext cx="9144000" cy="5649976"/>
            <a:chOff x="3091543" y="366386"/>
            <a:chExt cx="12192000" cy="7533301"/>
          </a:xfrm>
        </p:grpSpPr>
        <p:pic>
          <p:nvPicPr>
            <p:cNvPr id="3" name="图片 10245" descr="22">
              <a:extLst>
                <a:ext uri="{FF2B5EF4-FFF2-40B4-BE49-F238E27FC236}">
                  <a16:creationId xmlns:a16="http://schemas.microsoft.com/office/drawing/2014/main" id="{EAB33379-655C-4397-9F10-E4BA73FF7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705"/>
            <a:stretch/>
          </p:blipFill>
          <p:spPr>
            <a:xfrm>
              <a:off x="3091543" y="366386"/>
              <a:ext cx="12192000" cy="75333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" name="图片 10244" descr="23">
              <a:extLst>
                <a:ext uri="{FF2B5EF4-FFF2-40B4-BE49-F238E27FC236}">
                  <a16:creationId xmlns:a16="http://schemas.microsoft.com/office/drawing/2014/main" id="{942003DF-3476-4706-B59F-4BDE8EA24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17071" y="5181887"/>
              <a:ext cx="2693903" cy="25078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841832" y="0"/>
            <a:ext cx="7995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err="1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 ngày  </a:t>
            </a:r>
            <a:r>
              <a:rPr lang="en-US" sz="3200" b="1" err="1">
                <a:solidFill>
                  <a:srgbClr val="FF0000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 9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Lịch sử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Tiết 2: Làm quen với bản đồ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(tiếp) (trang )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752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5638800" cy="5715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.Các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u="sng" dirty="0">
                <a:solidFill>
                  <a:srgbClr val="FF0000"/>
                </a:solidFill>
                <a:cs typeface="Times New Roman" pitchFamily="18" charset="0"/>
              </a:rPr>
              <a:t>đồ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2" name="Picture 2" descr="http://www.vietnamembassy-qatar.org/vnemb.be/nr070521170056/Ban%20do%20VN%20tieng%20Vi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53400" cy="2643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 noGrp="1"/>
          </p:cNvSpPr>
          <p:nvPr>
            <p:ph idx="1"/>
          </p:nvPr>
        </p:nvSpPr>
        <p:spPr>
          <a:xfrm>
            <a:off x="2057400" y="3600451"/>
            <a:ext cx="4800600" cy="536972"/>
          </a:xfrm>
        </p:spPr>
        <p:txBody>
          <a:bodyPr rtlCol="0" anchor="ctr">
            <a:normAutofit fontScale="82500" lnSpcReduction="20000"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en-US" sz="4400" b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ản </a:t>
            </a:r>
            <a:r>
              <a:rPr lang="vi-VN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Việt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Nam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4057650"/>
            <a:ext cx="762000" cy="400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800600" y="4286251"/>
            <a:ext cx="3048000" cy="53697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b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sz="4400" b="1">
                <a:latin typeface="Times New Roman" pitchFamily="18" charset="0"/>
                <a:ea typeface="+mj-ea"/>
                <a:cs typeface="Times New Roman" pitchFamily="18" charset="0"/>
              </a:rPr>
              <a:t>ên </a:t>
            </a:r>
            <a:r>
              <a:rPr lang="en-US" sz="4400" b="1" dirty="0" err="1"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4400" b="1" dirty="0"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1143000" y="1314450"/>
            <a:ext cx="7086600" cy="20193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vực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tin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chủ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yếu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vực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đó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525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7" grpId="1" build="p"/>
      <p:bldP spid="11" grpId="0"/>
      <p:bldP spid="11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vietnamembassy-qatar.org/vnemb.be/nr070521170056/Ban%20do%20VN%20tieng%20Vi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14450"/>
            <a:ext cx="4876800" cy="2643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 noGrp="1"/>
          </p:cNvSpPr>
          <p:nvPr>
            <p:ph idx="1"/>
          </p:nvPr>
        </p:nvSpPr>
        <p:spPr>
          <a:xfrm>
            <a:off x="2057400" y="3600451"/>
            <a:ext cx="4800600" cy="536972"/>
          </a:xfrm>
        </p:spPr>
        <p:txBody>
          <a:bodyPr rtlCol="0" anchor="ctr">
            <a:normAutofit fontScale="82500" lnSpcReduction="20000"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010819" y="4199731"/>
            <a:ext cx="51435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3657600" y="4400551"/>
            <a:ext cx="1524000" cy="53697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Nam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010819" y="942181"/>
            <a:ext cx="51435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3886200" y="171451"/>
            <a:ext cx="1524000" cy="53697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Bắc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34200" y="2686050"/>
            <a:ext cx="838200" cy="11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7772400" y="2286001"/>
            <a:ext cx="1371600" cy="53697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đô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1143000" y="2571750"/>
            <a:ext cx="762000" cy="11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0" y="2228851"/>
            <a:ext cx="1219200" cy="53697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Tây</a:t>
            </a: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1"/>
            <a:ext cx="3810000" cy="53697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b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u="sng">
                <a:latin typeface="Times New Roman" pitchFamily="18" charset="0"/>
                <a:ea typeface="+mj-ea"/>
                <a:cs typeface="Times New Roman" pitchFamily="18" charset="0"/>
              </a:rPr>
              <a:t>Ph</a:t>
            </a:r>
            <a:r>
              <a:rPr lang="vi-VN" sz="4400" b="1" u="sng" dirty="0">
                <a:latin typeface="Times New Roman" pitchFamily="18" charset="0"/>
                <a:ea typeface="+mj-ea"/>
                <a:cs typeface="Times New Roman" pitchFamily="18" charset="0"/>
              </a:rPr>
              <a:t>ươ</a:t>
            </a:r>
            <a:r>
              <a:rPr lang="en-US" sz="4400" b="1" u="sng" dirty="0" err="1">
                <a:latin typeface="Times New Roman" pitchFamily="18" charset="0"/>
                <a:ea typeface="+mj-ea"/>
                <a:cs typeface="Times New Roman" pitchFamily="18" charset="0"/>
              </a:rPr>
              <a:t>ng</a:t>
            </a:r>
            <a:r>
              <a:rPr lang="en-US" sz="4400" b="1" u="sng" dirty="0">
                <a:latin typeface="Times New Roman" pitchFamily="18" charset="0"/>
                <a:ea typeface="+mj-ea"/>
                <a:cs typeface="Times New Roman" pitchFamily="18" charset="0"/>
              </a:rPr>
              <a:t> h</a:t>
            </a:r>
            <a:r>
              <a:rPr lang="vi-VN" sz="4400" b="1" u="sng" dirty="0">
                <a:latin typeface="Times New Roman" pitchFamily="18" charset="0"/>
                <a:ea typeface="+mj-ea"/>
                <a:cs typeface="Times New Roman" pitchFamily="18" charset="0"/>
              </a:rPr>
              <a:t>ướng</a:t>
            </a:r>
            <a:r>
              <a:rPr lang="en-US" sz="4400" b="1" u="sng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56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ave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6477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06362" y="309395"/>
            <a:ext cx="25606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với lược đồ sau:</a:t>
            </a:r>
            <a:endParaRPr lang="en-US" sz="28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06362" y="1448365"/>
            <a:ext cx="2590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Chỉ các hướng Bắc, Nam, Đông, Tây trên lược đồ?</a:t>
            </a:r>
            <a:endParaRPr lang="en-US" sz="2800" b="1">
              <a:solidFill>
                <a:srgbClr val="FF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1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ietnamembassy-qatar.org/vnemb.be/nr070521170056/Ban%20do%20VN%20tieng%20Viet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33350"/>
            <a:ext cx="7924800" cy="3709988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29200" y="3486150"/>
            <a:ext cx="2514600" cy="342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CC"/>
                </a:solidFill>
              </a:rPr>
              <a:t>1: 100 000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391276" y="4142979"/>
            <a:ext cx="628650" cy="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5257800" y="4457700"/>
            <a:ext cx="3200400" cy="51435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Tỉ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lệ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endParaRPr lang="en-US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685800"/>
            <a:ext cx="7772400" cy="2628900"/>
          </a:xfrm>
          <a:prstGeom prst="rect">
            <a:avLst/>
          </a:prstGeom>
        </p:spPr>
        <p:txBody>
          <a:bodyPr anchor="ctr">
            <a:normAutofit fontScale="37500" lnSpcReduction="20000"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Tỉ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lệ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7600" dirty="0"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khu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vực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thể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7600" dirty="0"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nhỏ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h</a:t>
            </a:r>
            <a:r>
              <a:rPr lang="vi-VN" sz="7600" dirty="0">
                <a:latin typeface="Times New Roman" pitchFamily="18" charset="0"/>
                <a:ea typeface="+mj-ea"/>
                <a:cs typeface="Times New Roman" pitchFamily="18" charset="0"/>
              </a:rPr>
              <a:t>ơ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n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kích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th</a:t>
            </a:r>
            <a:r>
              <a:rPr lang="vi-VN" sz="7600" dirty="0">
                <a:latin typeface="Times New Roman" pitchFamily="18" charset="0"/>
                <a:ea typeface="+mj-ea"/>
                <a:cs typeface="Times New Roman" pitchFamily="18" charset="0"/>
              </a:rPr>
              <a:t>ướ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c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nó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bao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nhiêu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lần</a:t>
            </a:r>
            <a:endParaRPr lang="en-US" sz="76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en-US" sz="7600"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sz="7600">
                <a:latin typeface="Times New Roman" pitchFamily="18" charset="0"/>
                <a:ea typeface="+mj-ea"/>
                <a:cs typeface="Times New Roman" pitchFamily="18" charset="0"/>
              </a:rPr>
              <a:t>ỉ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lệ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7600" dirty="0"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lớn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biểu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diễn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d</a:t>
            </a:r>
            <a:r>
              <a:rPr lang="vi-VN" sz="7600" dirty="0">
                <a:latin typeface="Times New Roman" pitchFamily="18" charset="0"/>
                <a:ea typeface="+mj-ea"/>
                <a:cs typeface="Times New Roman" pitchFamily="18" charset="0"/>
              </a:rPr>
              <a:t>ưới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dạng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err="1">
                <a:latin typeface="Times New Roman" pitchFamily="18" charset="0"/>
                <a:ea typeface="+mj-ea"/>
                <a:cs typeface="Times New Roman" pitchFamily="18" charset="0"/>
              </a:rPr>
              <a:t>tỉ</a:t>
            </a:r>
            <a:r>
              <a:rPr lang="en-US" sz="7600">
                <a:latin typeface="Times New Roman" pitchFamily="18" charset="0"/>
                <a:ea typeface="+mj-ea"/>
                <a:cs typeface="Times New Roman" pitchFamily="18" charset="0"/>
              </a:rPr>
              <a:t> số,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ví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dụ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: 1 : 100 000 (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nghĩa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1cm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bản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7600" dirty="0">
                <a:latin typeface="Times New Roman" pitchFamily="18" charset="0"/>
                <a:ea typeface="+mj-ea"/>
                <a:cs typeface="Times New Roman" pitchFamily="18" charset="0"/>
              </a:rPr>
              <a:t>đồ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100 000 cm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7600" dirty="0" err="1">
                <a:latin typeface="Times New Roman" pitchFamily="18" charset="0"/>
                <a:ea typeface="+mj-ea"/>
                <a:cs typeface="Times New Roman" pitchFamily="18" charset="0"/>
              </a:rPr>
              <a:t>tế</a:t>
            </a:r>
            <a:r>
              <a:rPr lang="en-US" sz="7600" dirty="0">
                <a:latin typeface="Times New Roman" pitchFamily="18" charset="0"/>
                <a:ea typeface="+mj-ea"/>
                <a:cs typeface="Times New Roman" pitchFamily="18" charset="0"/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31075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2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93725" y="508397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 sz="2800">
              <a:latin typeface=".VnTime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48936" y="728447"/>
            <a:ext cx="36353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- Xác định các đối tượng địa lí và kí hiệu thể hiện? </a:t>
            </a:r>
            <a:endParaRPr lang="en-US" sz="2400" b="1">
              <a:latin typeface=".VnTime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01889" y="1576293"/>
            <a:ext cx="374967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Chỉ đường biên giới quốc gia của Việt Nam trên bản đồ? </a:t>
            </a:r>
          </a:p>
          <a:p>
            <a:pPr marL="342900" indent="-342900">
              <a:buFontTx/>
              <a:buChar char="-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Kể tên các nước láng giềng và biển, đảo, quần đảo của Việt Nam? </a:t>
            </a:r>
          </a:p>
          <a:p>
            <a:pPr marL="342900" indent="-342900">
              <a:buFontTx/>
              <a:buChar char="-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Kể tên một số con sông được thể hiện trên bản đồ?</a:t>
            </a:r>
            <a:endParaRPr lang="en-US" b="1"/>
          </a:p>
        </p:txBody>
      </p:sp>
      <p:pic>
        <p:nvPicPr>
          <p:cNvPr id="14345" name="Picture 9" descr="q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257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0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3505200" cy="651272"/>
          </a:xfrm>
        </p:spPr>
        <p:txBody>
          <a:bodyPr/>
          <a:lstStyle/>
          <a:p>
            <a:pPr algn="l" eaLnBrk="1" hangingPunct="1"/>
            <a:r>
              <a:rPr lang="en-US" sz="3600" u="sng">
                <a:latin typeface="Times New Roman" pitchFamily="18" charset="0"/>
                <a:cs typeface="Times New Roman" pitchFamily="18" charset="0"/>
              </a:rPr>
              <a:t>Kí hiệu bản </a:t>
            </a:r>
            <a:r>
              <a:rPr lang="vi-VN" sz="3600" u="sng">
                <a:cs typeface="Times New Roman" pitchFamily="18" charset="0"/>
              </a:rPr>
              <a:t>đồ</a:t>
            </a:r>
            <a:endParaRPr lang="en-US" sz="36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2" descr="http://t2.gstatic.com/images?q=tbn:XjcW1gH9PMV02M::&amp;t=1&amp;usg=___vuPOQkg5LF-w0Xu7KskVM2CosI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8650"/>
            <a:ext cx="6248400" cy="3143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4171950"/>
            <a:ext cx="8686800" cy="9715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      Kí hiệu bản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dùng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thể hiện các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 lịch sử hoặc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lí trên bản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990600" y="2514600"/>
            <a:ext cx="7391400" cy="1543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3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435</Words>
  <Application>Microsoft Office PowerPoint</Application>
  <PresentationFormat>On-screen Show (16:9)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.VnArabia</vt:lpstr>
      <vt:lpstr>.VnArialH</vt:lpstr>
      <vt:lpstr>.VnAristoteH</vt:lpstr>
      <vt:lpstr>.VnTifani HeavyH</vt:lpstr>
      <vt:lpstr>.VnTime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1.Các yếu tố của bản đồ.</vt:lpstr>
      <vt:lpstr>PowerPoint Presentation</vt:lpstr>
      <vt:lpstr>PowerPoint Presentation</vt:lpstr>
      <vt:lpstr>PowerPoint Presentation</vt:lpstr>
      <vt:lpstr>PowerPoint Presentation</vt:lpstr>
      <vt:lpstr>Kí hiệu bản đồ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Admin</cp:lastModifiedBy>
  <cp:revision>10</cp:revision>
  <dcterms:created xsi:type="dcterms:W3CDTF">2020-09-15T16:43:24Z</dcterms:created>
  <dcterms:modified xsi:type="dcterms:W3CDTF">2022-09-21T01:50:28Z</dcterms:modified>
</cp:coreProperties>
</file>