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2022/7/21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7/21/2022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 Target="slide3.xml"/><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image" Target="../media/image7.jpeg"/><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2.GIF"/><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640</Words>
  <Application>Microsoft Office PowerPoint</Application>
  <PresentationFormat>Widescreen</PresentationFormat>
  <Paragraphs>188</Paragraphs>
  <Slides>29</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微软雅黑</vt:lpstr>
      <vt:lpstr>Quicksand</vt:lpstr>
      <vt:lpstr>字体视界-遇见字体</vt:lpstr>
      <vt:lpstr>Arial</vt:lpstr>
      <vt:lpstr>Arial-Rounded</vt:lpstr>
      <vt:lpstr>Calibri</vt:lpstr>
      <vt:lpstr>Coiny</vt:lpstr>
      <vt:lpstr>Georgia</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2022-07-21T06:30:32Z</dcterms:created>
  <dcterms:modified xsi:type="dcterms:W3CDTF">2022-07-21T07:27:50Z</dcterms:modified>
</cp:coreProperties>
</file>