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8"/>
  </p:notesMasterIdLst>
  <p:sldIdLst>
    <p:sldId id="257" r:id="rId3"/>
    <p:sldId id="275" r:id="rId4"/>
    <p:sldId id="288" r:id="rId5"/>
    <p:sldId id="278" r:id="rId6"/>
    <p:sldId id="269" r:id="rId7"/>
    <p:sldId id="382" r:id="rId8"/>
    <p:sldId id="273" r:id="rId9"/>
    <p:sldId id="272" r:id="rId10"/>
    <p:sldId id="377" r:id="rId11"/>
    <p:sldId id="271" r:id="rId12"/>
    <p:sldId id="379" r:id="rId13"/>
    <p:sldId id="380" r:id="rId14"/>
    <p:sldId id="381" r:id="rId15"/>
    <p:sldId id="383" r:id="rId16"/>
    <p:sldId id="270" r:id="rId17"/>
    <p:sldId id="384" r:id="rId18"/>
    <p:sldId id="386" r:id="rId19"/>
    <p:sldId id="279" r:id="rId20"/>
    <p:sldId id="387" r:id="rId21"/>
    <p:sldId id="388" r:id="rId22"/>
    <p:sldId id="389" r:id="rId23"/>
    <p:sldId id="390" r:id="rId24"/>
    <p:sldId id="392" r:id="rId25"/>
    <p:sldId id="281"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u="sng" dirty="0" err="1"/>
              <a:t>Hương</a:t>
            </a:r>
            <a:r>
              <a:rPr lang="en-US" altLang="zh-CN" u="sng" dirty="0"/>
              <a:t> </a:t>
            </a:r>
            <a:r>
              <a:rPr lang="en-US" altLang="zh-CN" u="sng" dirty="0" err="1"/>
              <a:t>Thảo</a:t>
            </a:r>
            <a:r>
              <a:rPr lang="en-US" altLang="zh-CN" u="sng" dirty="0"/>
              <a:t> – </a:t>
            </a:r>
            <a:r>
              <a:rPr lang="en-US" altLang="zh-CN" u="sng" dirty="0" err="1"/>
              <a:t>Zalo</a:t>
            </a:r>
            <a:r>
              <a:rPr lang="en-US" altLang="zh-CN" u="sng" dirty="0"/>
              <a:t> 0972.115.126</a:t>
            </a:r>
            <a:r>
              <a:rPr lang="en-US" altLang="zh-CN" dirty="0"/>
              <a:t>.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263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093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38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082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29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03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126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06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652448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44262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9598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73137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604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4295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8366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170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0963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56368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1699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7110023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3330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1231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93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5907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7686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851589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0265009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88228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2816707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3930720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7474327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733902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2023/10/18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72740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781826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21">
            <a:extLst>
              <a:ext uri="{FF2B5EF4-FFF2-40B4-BE49-F238E27FC236}">
                <a16:creationId xmlns:a16="http://schemas.microsoft.com/office/drawing/2014/main" id="{060DB1DB-631B-7BEB-ACBD-111872E73F79}"/>
              </a:ext>
            </a:extLst>
          </p:cNvPr>
          <p:cNvSpPr txBox="1"/>
          <p:nvPr/>
        </p:nvSpPr>
        <p:spPr>
          <a:xfrm>
            <a:off x="2420727" y="605469"/>
            <a:ext cx="6799423" cy="646331"/>
          </a:xfrm>
          <a:prstGeom prst="rect">
            <a:avLst/>
          </a:prstGeom>
          <a:noFill/>
        </p:spPr>
        <p:txBody>
          <a:bodyPr wrap="square" rtlCol="0">
            <a:spAutoFit/>
          </a:bodyPr>
          <a:lstStyle/>
          <a:p>
            <a:pPr algn="ct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a16="http://schemas.microsoft.com/office/drawing/2014/main"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id="{720C295F-C63A-07CF-9ABF-703EFABB4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422884" cy="1914525"/>
            <a:chOff x="5021107" y="2041109"/>
            <a:chExt cx="4500578"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BE3E7D11-998C-87DC-0D3B-F081E0B8177E}"/>
                </a:ext>
              </a:extLst>
            </p:cNvPr>
            <p:cNvSpPr/>
            <p:nvPr/>
          </p:nvSpPr>
          <p:spPr>
            <a:xfrm>
              <a:off x="5366977" y="2825847"/>
              <a:ext cx="4094556" cy="837473"/>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333453F8-AAFE-ECB5-F9C0-61CB9E39643A}"/>
                </a:ext>
              </a:extLst>
            </p:cNvPr>
            <p:cNvSpPr/>
            <p:nvPr/>
          </p:nvSpPr>
          <p:spPr>
            <a:xfrm>
              <a:off x="5366977" y="2825846"/>
              <a:ext cx="4094556" cy="1272458"/>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748970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jpg" descr="Hà Nội đến và yêu: Sen Tây Hồ, đầm sen lâu đời và lớn nhất Thủ đô">
            <a:extLst>
              <a:ext uri="{FF2B5EF4-FFF2-40B4-BE49-F238E27FC236}">
                <a16:creationId xmlns:a16="http://schemas.microsoft.com/office/drawing/2014/main" id="{5977473C-4253-B312-DD4D-47A233698800}"/>
              </a:ext>
            </a:extLst>
          </p:cNvPr>
          <p:cNvPicPr/>
          <p:nvPr/>
        </p:nvPicPr>
        <p:blipFill>
          <a:blip r:embed="rId3"/>
          <a:srcRect/>
          <a:stretch>
            <a:fillRect/>
          </a:stretch>
        </p:blipFill>
        <p:spPr>
          <a:xfrm>
            <a:off x="2699067" y="398779"/>
            <a:ext cx="6578283" cy="3630295"/>
          </a:xfrm>
          <a:prstGeom prst="rect">
            <a:avLst/>
          </a:prstGeom>
          <a:ln/>
        </p:spPr>
      </p:pic>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740220" y="4362451"/>
            <a:ext cx="5289480" cy="1447799"/>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Hoa sen thường được trồng ở ao, đầm, hồ.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435420" y="4486277"/>
            <a:ext cx="5289480" cy="1171574"/>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Hoa sen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nở</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mùa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hè</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122" name="Picture 2" descr="Hoa sen nở vào mùa nào và những địa danh hồ sen đẹp nhất Việt Nam du lịch  không thể bỏ qua">
            <a:extLst>
              <a:ext uri="{FF2B5EF4-FFF2-40B4-BE49-F238E27FC236}">
                <a16:creationId xmlns:a16="http://schemas.microsoft.com/office/drawing/2014/main" id="{768A2F25-09B8-9268-540D-7E4FAF3D8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409574"/>
            <a:ext cx="5667375" cy="377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510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id="{2B3D9FE6-1D6D-C847-95B9-77E12E1EB511}"/>
              </a:ext>
            </a:extLst>
          </p:cNvPr>
          <p:cNvPicPr>
            <a:picLocks noChangeAspect="1"/>
          </p:cNvPicPr>
          <p:nvPr/>
        </p:nvPicPr>
        <p:blipFill>
          <a:blip r:embed="rId6"/>
          <a:stretch>
            <a:fillRect/>
          </a:stretch>
        </p:blipFill>
        <p:spPr>
          <a:xfrm>
            <a:off x="2696812" y="1595072"/>
            <a:ext cx="6626926" cy="4029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extLst>
      <p:ext uri="{BB962C8B-B14F-4D97-AF65-F5344CB8AC3E}">
        <p14:creationId xmlns:p14="http://schemas.microsoft.com/office/powerpoint/2010/main" val="38459485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extLst>
      <p:ext uri="{BB962C8B-B14F-4D97-AF65-F5344CB8AC3E}">
        <p14:creationId xmlns:p14="http://schemas.microsoft.com/office/powerpoint/2010/main" val="1020269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93"/>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5638800" cy="1107996"/>
          </a:xfrm>
          <a:prstGeom prst="rect">
            <a:avLst/>
          </a:prstGeom>
          <a:noFill/>
        </p:spPr>
        <p:txBody>
          <a:bodyPr wrap="square">
            <a:spAutoFit/>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35740" y="1414096"/>
            <a:ext cx="10151808" cy="3970318"/>
          </a:xfrm>
          <a:prstGeom prst="rect">
            <a:avLst/>
          </a:prstGeom>
        </p:spPr>
        <p:txBody>
          <a:bodyPr wrap="square">
            <a:spAutoFit/>
          </a:bodyPr>
          <a:lstStyle/>
          <a:p>
            <a:pPr algn="just"/>
            <a:r>
              <a:rPr lang="vi-VN" sz="3600" dirty="0"/>
              <a:t>- Nhận biết được một số loài hoa, cây cảnh phổ biến.</a:t>
            </a:r>
            <a:endParaRPr lang="en-US" sz="3600" dirty="0"/>
          </a:p>
          <a:p>
            <a:pPr marL="457200" indent="-457200" algn="just">
              <a:buFontTx/>
              <a:buChar char="-"/>
            </a:pPr>
            <a:r>
              <a:rPr lang="vi-VN" sz="3600" dirty="0"/>
              <a:t>Có hứng thú với việc trồng, chăm sóc và bảo vệ hoa, cây cảnh. </a:t>
            </a:r>
            <a:endParaRPr lang="en-US" sz="3600" dirty="0"/>
          </a:p>
          <a:p>
            <a:pPr algn="just"/>
            <a:r>
              <a:rPr lang="vi-VN" sz="3600" dirty="0"/>
              <a:t>- Vận dụng được kiến thức vào thực tiễn: Chia sẻ được cảm xúc và những hiểu biết của bản thân về một số cây hoa, cây cảnh. </a:t>
            </a:r>
            <a:endParaRPr lang="en-US" sz="3200" dirty="0">
              <a:effectLst/>
            </a:endParaRPr>
          </a:p>
        </p:txBody>
      </p:sp>
    </p:spTree>
    <p:extLst>
      <p:ext uri="{BB962C8B-B14F-4D97-AF65-F5344CB8AC3E}">
        <p14:creationId xmlns:p14="http://schemas.microsoft.com/office/powerpoint/2010/main" val="38988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71563B-4E0D-043A-1E5B-808970FDDDC9}"/>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id="{CE08BDF0-81E4-9E9D-2AAE-CB95EBCA88D4}"/>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4" name="TextBox 3">
            <a:extLst>
              <a:ext uri="{FF2B5EF4-FFF2-40B4-BE49-F238E27FC236}">
                <a16:creationId xmlns:a16="http://schemas.microsoft.com/office/drawing/2014/main" id="{60816306-D0F8-226F-975B-342091D8A29A}"/>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id="{73F81E88-DDFD-0AD9-BD2D-E412E3F80310}"/>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6" name="TextBox 5">
            <a:extLst>
              <a:ext uri="{FF2B5EF4-FFF2-40B4-BE49-F238E27FC236}">
                <a16:creationId xmlns:a16="http://schemas.microsoft.com/office/drawing/2014/main" id="{8E6D44D8-A0EF-5D11-64AF-98CC8D910856}"/>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AF8A8FFE-0A10-E09E-06D3-32C3EDBA4E7A}"/>
              </a:ext>
            </a:extLst>
          </p:cNvPr>
          <p:cNvPicPr>
            <a:picLocks noChangeAspect="1"/>
          </p:cNvPicPr>
          <p:nvPr/>
        </p:nvPicPr>
        <p:blipFill>
          <a:blip r:embed="rId3"/>
          <a:stretch>
            <a:fillRect/>
          </a:stretch>
        </p:blipFill>
        <p:spPr>
          <a:xfrm rot="737208" flipH="1">
            <a:off x="964760" y="3936830"/>
            <a:ext cx="919996" cy="919996"/>
          </a:xfrm>
          <a:prstGeom prst="rect">
            <a:avLst/>
          </a:prstGeom>
        </p:spPr>
      </p:pic>
      <p:pic>
        <p:nvPicPr>
          <p:cNvPr id="10" name="Picture 9">
            <a:extLst>
              <a:ext uri="{FF2B5EF4-FFF2-40B4-BE49-F238E27FC236}">
                <a16:creationId xmlns:a16="http://schemas.microsoft.com/office/drawing/2014/main" id="{E037D945-7B83-CB33-2135-16707DB62786}"/>
              </a:ext>
            </a:extLst>
          </p:cNvPr>
          <p:cNvPicPr>
            <a:picLocks noChangeAspect="1"/>
          </p:cNvPicPr>
          <p:nvPr/>
        </p:nvPicPr>
        <p:blipFill>
          <a:blip r:embed="rId4"/>
          <a:stretch>
            <a:fillRect/>
          </a:stretch>
        </p:blipFill>
        <p:spPr>
          <a:xfrm>
            <a:off x="3165084" y="681565"/>
            <a:ext cx="6090432"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id="{45DBC511-7082-7D71-3ECD-93F7C0509D60}"/>
              </a:ext>
            </a:extLst>
          </p:cNvPr>
          <p:cNvPicPr>
            <a:picLocks noChangeAspect="1"/>
          </p:cNvPicPr>
          <p:nvPr/>
        </p:nvPicPr>
        <p:blipFill>
          <a:blip r:embed="rId5"/>
          <a:stretch>
            <a:fillRect/>
          </a:stretch>
        </p:blipFill>
        <p:spPr>
          <a:xfrm>
            <a:off x="2398468" y="1722018"/>
            <a:ext cx="7090263" cy="234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extLst>
      <p:ext uri="{BB962C8B-B14F-4D97-AF65-F5344CB8AC3E}">
        <p14:creationId xmlns:p14="http://schemas.microsoft.com/office/powerpoint/2010/main" val="38190717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id="{E87A325A-277E-25B4-CF21-10B107A2C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677</Words>
  <Application>Microsoft Office PowerPoint</Application>
  <PresentationFormat>Widescreen</PresentationFormat>
  <Paragraphs>63</Paragraphs>
  <Slides>25</Slides>
  <Notes>24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等线</vt:lpstr>
      <vt:lpstr>等线 Light</vt:lpstr>
      <vt:lpstr>微软雅黑</vt:lpstr>
      <vt:lpstr>Arial</vt:lpstr>
      <vt:lpstr>Calibri</vt:lpstr>
      <vt:lpstr>Cambria</vt:lpstr>
      <vt:lpstr>Coiny</vt:lpstr>
      <vt:lpstr>Georgia</vt:lpstr>
      <vt:lpstr>Noto Sans Symbols</vt:lpstr>
      <vt:lpstr>Tahoma</vt:lpstr>
      <vt:lpstr>UTM Aurora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HH</cp:lastModifiedBy>
  <cp:revision>37</cp:revision>
  <dcterms:created xsi:type="dcterms:W3CDTF">2023-07-27T08:03:14Z</dcterms:created>
  <dcterms:modified xsi:type="dcterms:W3CDTF">2023-10-18T05:43:53Z</dcterms:modified>
</cp:coreProperties>
</file>