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5"/>
  </p:notesMasterIdLst>
  <p:sldIdLst>
    <p:sldId id="257" r:id="rId4"/>
    <p:sldId id="258" r:id="rId5"/>
    <p:sldId id="283" r:id="rId6"/>
    <p:sldId id="284" r:id="rId7"/>
    <p:sldId id="285" r:id="rId8"/>
    <p:sldId id="286" r:id="rId9"/>
    <p:sldId id="287" r:id="rId10"/>
    <p:sldId id="1496" r:id="rId11"/>
    <p:sldId id="1514" r:id="rId12"/>
    <p:sldId id="1510" r:id="rId13"/>
    <p:sldId id="1515" r:id="rId14"/>
    <p:sldId id="1537" r:id="rId15"/>
    <p:sldId id="259" r:id="rId16"/>
    <p:sldId id="1538" r:id="rId17"/>
    <p:sldId id="1521" r:id="rId18"/>
    <p:sldId id="1547" r:id="rId19"/>
    <p:sldId id="1522" r:id="rId20"/>
    <p:sldId id="1504" r:id="rId21"/>
    <p:sldId id="1497" r:id="rId22"/>
    <p:sldId id="1498" r:id="rId23"/>
    <p:sldId id="1523" r:id="rId24"/>
    <p:sldId id="1540" r:id="rId25"/>
    <p:sldId id="1541" r:id="rId26"/>
    <p:sldId id="1542" r:id="rId27"/>
    <p:sldId id="1544" r:id="rId28"/>
    <p:sldId id="1499" r:id="rId29"/>
    <p:sldId id="1531" r:id="rId30"/>
    <p:sldId id="1500" r:id="rId31"/>
    <p:sldId id="1546" r:id="rId32"/>
    <p:sldId id="508" r:id="rId33"/>
    <p:sldId id="150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8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26/09/2022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357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82773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25382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6456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70236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424307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26/09/2022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26/09/2022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26/09/2022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26/09/2022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26/09/2022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26/09/2022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26/09/2022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26/09/2022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26/09/2022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26/09/2022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26/09/2022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536993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134755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215150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967244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2022/9/26</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963309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2022/9/26</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83389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2022/9/26</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730809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836834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329333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84627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388080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62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9917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8926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image" Target="../media/image2.jp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2022/9/26</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26/09/2022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16896807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image" Target="../media/image13.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0.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4.xml"/><Relationship Id="rId7" Type="http://schemas.openxmlformats.org/officeDocument/2006/relationships/notesSlide" Target="../notesSlides/notesSlide1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10" Type="http://schemas.openxmlformats.org/officeDocument/2006/relationships/image" Target="../media/image46.png"/><Relationship Id="rId4" Type="http://schemas.openxmlformats.org/officeDocument/2006/relationships/tags" Target="../tags/tag5.xml"/><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5.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5.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5.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5.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5.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48.jpe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26.xml"/><Relationship Id="rId1" Type="http://schemas.openxmlformats.org/officeDocument/2006/relationships/slideLayout" Target="../slideLayouts/slideLayout34.xml"/><Relationship Id="rId5" Type="http://schemas.microsoft.com/office/2007/relationships/hdphoto" Target="../media/hdphoto8.wdp"/><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28.png"/><Relationship Id="rId7" Type="http://schemas.openxmlformats.org/officeDocument/2006/relationships/image" Target="../media/image53.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7.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1.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9.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5.png"/><Relationship Id="rId5" Type="http://schemas.openxmlformats.org/officeDocument/2006/relationships/audio" Target="NULL" TargetMode="External"/><Relationship Id="rId1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7.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1.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NULL" TargetMode="Externa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BF11746A-6ED0-489D-9C87-07C559DCC1F5}"/>
              </a:ext>
            </a:extLst>
          </p:cNvPr>
          <p:cNvPicPr>
            <a:picLocks noChangeAspect="1"/>
          </p:cNvPicPr>
          <p:nvPr/>
        </p:nvPicPr>
        <p:blipFill>
          <a:blip r:embed="rId8"/>
          <a:stretch>
            <a:fillRect/>
          </a:stretch>
        </p:blipFill>
        <p:spPr>
          <a:xfrm>
            <a:off x="2102415" y="1370265"/>
            <a:ext cx="3343275" cy="609600"/>
          </a:xfrm>
          <a:prstGeom prst="rect">
            <a:avLst/>
          </a:prstGeom>
        </p:spPr>
      </p:pic>
      <p:sp>
        <p:nvSpPr>
          <p:cNvPr id="8" name="TextBox 7">
            <a:extLst>
              <a:ext uri="{FF2B5EF4-FFF2-40B4-BE49-F238E27FC236}">
                <a16:creationId xmlns:a16="http://schemas.microsoft.com/office/drawing/2014/main" id="{894C451F-2EFF-4489-9046-BB7316FF46F9}"/>
              </a:ext>
            </a:extLst>
          </p:cNvPr>
          <p:cNvSpPr txBox="1"/>
          <p:nvPr/>
        </p:nvSpPr>
        <p:spPr>
          <a:xfrm>
            <a:off x="2525178" y="2151100"/>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7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9" name="Picture 8">
            <a:extLst>
              <a:ext uri="{FF2B5EF4-FFF2-40B4-BE49-F238E27FC236}">
                <a16:creationId xmlns:a16="http://schemas.microsoft.com/office/drawing/2014/main" id="{AFC0F41A-5EF2-4BA1-BDEB-43F245704508}"/>
              </a:ext>
            </a:extLst>
          </p:cNvPr>
          <p:cNvPicPr>
            <a:picLocks noChangeAspect="1"/>
          </p:cNvPicPr>
          <p:nvPr/>
        </p:nvPicPr>
        <p:blipFill>
          <a:blip r:embed="rId9"/>
          <a:stretch>
            <a:fillRect/>
          </a:stretch>
        </p:blipFill>
        <p:spPr>
          <a:xfrm>
            <a:off x="600832" y="3124002"/>
            <a:ext cx="6529382" cy="1676545"/>
          </a:xfrm>
          <a:prstGeom prst="rect">
            <a:avLst/>
          </a:prstGeom>
        </p:spPr>
      </p:pic>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Sớm nay em thức dậy</a:t>
            </a:r>
          </a:p>
          <a:p>
            <a:r>
              <a:rPr lang="vi-VN" sz="3200" dirty="0">
                <a:latin typeface="Arial-Rounded" panose="020B0500000000000000" pitchFamily="34" charset="0"/>
                <a:ea typeface="Arial-Rounded" panose="020B0500000000000000" pitchFamily="34" charset="0"/>
                <a:cs typeface="Arial-Rounded" panose="020B0500000000000000" pitchFamily="34" charset="0"/>
              </a:rPr>
              <a:t>Trời sáng tự bao giờ</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Mùa hè kì lạ chưa</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vi-VN" sz="3200" dirty="0">
                <a:latin typeface="Arial-Rounded" panose="020B0500000000000000" pitchFamily="34" charset="0"/>
                <a:ea typeface="Arial-Rounded" panose="020B0500000000000000" pitchFamily="34" charset="0"/>
                <a:cs typeface="Arial-Rounded" panose="020B0500000000000000" pitchFamily="34" charset="0"/>
              </a:rPr>
              <a:t>Nắng cho cây chóng lớn</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hoa lá thêm màu</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mình chơi thật lâu</a:t>
            </a:r>
          </a:p>
          <a:p>
            <a:r>
              <a:rPr lang="vi-VN" sz="3200" dirty="0">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
            </a:r>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a16="http://schemas.microsoft.com/office/drawing/2014/main" id="{38F8C683-B3A4-4D02-9C6B-D9D002648AD9}"/>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a16="http://schemas.microsoft.com/office/drawing/2014/main"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a16="http://schemas.microsoft.com/office/drawing/2014/main" id="{D48B30C7-F246-478C-9E50-6406C36726F9}"/>
              </a:ext>
            </a:extLst>
          </p:cNvPr>
          <p:cNvSpPr/>
          <p:nvPr/>
        </p:nvSpPr>
        <p:spPr>
          <a:xfrm>
            <a:off x="6242707" y="1103447"/>
            <a:ext cx="4441516"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
            </a:r>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8" name="TextBox 27">
            <a:extLst>
              <a:ext uri="{FF2B5EF4-FFF2-40B4-BE49-F238E27FC236}">
                <a16:creationId xmlns:a16="http://schemas.microsoft.com/office/drawing/2014/main" id="{E67CEB79-C91D-485F-B938-F0210773650E}"/>
              </a:ext>
            </a:extLst>
          </p:cNvPr>
          <p:cNvSpPr txBox="1"/>
          <p:nvPr/>
        </p:nvSpPr>
        <p:spPr>
          <a:xfrm>
            <a:off x="8105775" y="539245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grpSp>
        <p:nvGrpSpPr>
          <p:cNvPr id="29" name="Group 28">
            <a:extLst>
              <a:ext uri="{FF2B5EF4-FFF2-40B4-BE49-F238E27FC236}">
                <a16:creationId xmlns:a16="http://schemas.microsoft.com/office/drawing/2014/main"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a16="http://schemas.microsoft.com/office/drawing/2014/main"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a16="http://schemas.microsoft.com/office/drawing/2014/main"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a16="http://schemas.microsoft.com/office/drawing/2014/main"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a16="http://schemas.microsoft.com/office/drawing/2014/main"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a16="http://schemas.microsoft.com/office/drawing/2014/main"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a16="http://schemas.microsoft.com/office/drawing/2014/main"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a16="http://schemas.microsoft.com/office/drawing/2014/main"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cxnSp>
        <p:nvCxnSpPr>
          <p:cNvPr id="39" name="Straight Connector 38">
            <a:extLst>
              <a:ext uri="{FF2B5EF4-FFF2-40B4-BE49-F238E27FC236}">
                <a16:creationId xmlns:a16="http://schemas.microsoft.com/office/drawing/2014/main" id="{572C9BE0-95F5-4FA1-8229-6FE44EE1B5CF}"/>
              </a:ext>
            </a:extLst>
          </p:cNvPr>
          <p:cNvCxnSpPr>
            <a:cxnSpLocks/>
          </p:cNvCxnSpPr>
          <p:nvPr/>
        </p:nvCxnSpPr>
        <p:spPr>
          <a:xfrm>
            <a:off x="2352675" y="2733675"/>
            <a:ext cx="6591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E354108-43B8-4C87-9E30-69B86EE637DE}"/>
              </a:ext>
            </a:extLst>
          </p:cNvPr>
          <p:cNvCxnSpPr>
            <a:cxnSpLocks/>
          </p:cNvCxnSpPr>
          <p:nvPr/>
        </p:nvCxnSpPr>
        <p:spPr>
          <a:xfrm>
            <a:off x="6348576" y="2619375"/>
            <a:ext cx="17571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7394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id="{1C02FDAE-0940-40ED-994B-77A9B148DE76}"/>
              </a:ext>
            </a:extLst>
          </p:cNvPr>
          <p:cNvSpPr/>
          <p:nvPr/>
        </p:nvSpPr>
        <p:spPr>
          <a:xfrm>
            <a:off x="6242707" y="116059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 name="TextBox 1">
            <a:extLst>
              <a:ext uri="{FF2B5EF4-FFF2-40B4-BE49-F238E27FC236}">
                <a16:creationId xmlns:a16="http://schemas.microsoft.com/office/drawing/2014/main" id="{EB30C3BB-FE86-40F6-9DC7-18DE30C475FA}"/>
              </a:ext>
            </a:extLst>
          </p:cNvPr>
          <p:cNvSpPr txBox="1"/>
          <p:nvPr/>
        </p:nvSpPr>
        <p:spPr>
          <a:xfrm>
            <a:off x="8227216" y="5627762"/>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
        <p:nvSpPr>
          <p:cNvPr id="16" name="Teardrop 15">
            <a:extLst>
              <a:ext uri="{FF2B5EF4-FFF2-40B4-BE49-F238E27FC236}">
                <a16:creationId xmlns:a16="http://schemas.microsoft.com/office/drawing/2014/main"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001955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2408685" y="281751"/>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5323336" y="6810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6772877" y="2309468"/>
            <a:ext cx="431785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chưa hiểu nghĩa</a:t>
            </a:r>
            <a:r>
              <a:rPr kumimoji="0" lang="pt-BR"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94858780-A5FD-4B5B-A6C4-1069A5C4521D}"/>
              </a:ext>
            </a:extLst>
          </p:cNvPr>
          <p:cNvPicPr>
            <a:picLocks noChangeAspect="1"/>
          </p:cNvPicPr>
          <p:nvPr/>
        </p:nvPicPr>
        <p:blipFill>
          <a:blip r:embed="rId6"/>
          <a:stretch>
            <a:fillRect/>
          </a:stretch>
        </p:blipFill>
        <p:spPr>
          <a:xfrm>
            <a:off x="771524" y="1876943"/>
            <a:ext cx="4531391" cy="3314182"/>
          </a:xfrm>
          <a:prstGeom prst="rect">
            <a:avLst/>
          </a:prstGeom>
        </p:spPr>
      </p:pic>
    </p:spTree>
    <p:extLst>
      <p:ext uri="{BB962C8B-B14F-4D97-AF65-F5344CB8AC3E}">
        <p14:creationId xmlns:p14="http://schemas.microsoft.com/office/powerpoint/2010/main" val="27158724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3802997" y="828070"/>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p:cNvGrpSpPr/>
          <p:nvPr/>
        </p:nvGrpSpPr>
        <p:grpSpPr>
          <a:xfrm rot="20085584" flipH="1">
            <a:off x="5735764" y="1006861"/>
            <a:ext cx="3009596" cy="4193164"/>
            <a:chOff x="2162283" y="1468552"/>
            <a:chExt cx="3009596" cy="4193164"/>
          </a:xfrm>
        </p:grpSpPr>
        <p:grpSp>
          <p:nvGrpSpPr>
            <p:cNvPr id="55" name="Group 54"/>
            <p:cNvGrpSpPr/>
            <p:nvPr/>
          </p:nvGrpSpPr>
          <p:grpSpPr>
            <a:xfrm>
              <a:off x="2162283" y="1468552"/>
              <a:ext cx="3009596" cy="4193164"/>
              <a:chOff x="2162283" y="1468552"/>
              <a:chExt cx="3009596" cy="4193164"/>
            </a:xfrm>
          </p:grpSpPr>
          <p:sp>
            <p:nvSpPr>
              <p:cNvPr id="57" name="Freeform 56">
                <a:extLst>
                  <a:ext uri="{FF2B5EF4-FFF2-40B4-BE49-F238E27FC236}">
                    <a16:creationId xmlns:a16="http://schemas.microsoft.com/office/drawing/2014/main"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p:nvPr/>
            </p:nvCxnSpPr>
            <p:spPr>
              <a:xfrm rot="20085584">
                <a:off x="4064975" y="2580378"/>
                <a:ext cx="1106904" cy="30813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đủng</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264826" y="525946"/>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8316239" y="622232"/>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thong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chậm</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rãi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vội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vã</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4">
            <a:extLst>
              <a:ext uri="{FF2B5EF4-FFF2-40B4-BE49-F238E27FC236}">
                <a16:creationId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814571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a16="http://schemas.microsoft.com/office/drawing/2014/main"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a16="http://schemas.microsoft.com/office/drawing/2014/main" id="{BE681B36-3E8C-4F91-9E34-46EC30756FDD}"/>
              </a:ext>
            </a:extLst>
          </p:cNvPr>
          <p:cNvPicPr>
            <a:picLocks noChangeAspect="1"/>
          </p:cNvPicPr>
          <p:nvPr/>
        </p:nvPicPr>
        <p:blipFill rotWithShape="1">
          <a:blip r:embed="rId6">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7">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a16="http://schemas.microsoft.com/office/drawing/2014/main" id="{8B159A0C-66F9-49B8-A1C0-E01178F576CC}"/>
              </a:ext>
            </a:extLst>
          </p:cNvPr>
          <p:cNvPicPr>
            <a:picLocks noChangeAspect="1"/>
          </p:cNvPicPr>
          <p:nvPr/>
        </p:nvPicPr>
        <p:blipFill rotWithShape="1">
          <a:blip r:embed="rId9">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46331" y="1091790"/>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0" name="Rectangle 29"/>
          <p:cNvSpPr/>
          <p:nvPr/>
        </p:nvSpPr>
        <p:spPr>
          <a:xfrm>
            <a:off x="1378524" y="1194118"/>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p:cNvGrpSpPr/>
          <p:nvPr>
            <p:custDataLst>
              <p:tags r:id="rId2"/>
            </p:custDataLst>
          </p:nvPr>
        </p:nvGrpSpPr>
        <p:grpSpPr>
          <a:xfrm>
            <a:off x="646331" y="2109081"/>
            <a:ext cx="587835" cy="733599"/>
            <a:chOff x="1836100" y="2332000"/>
            <a:chExt cx="1572829" cy="895643"/>
          </a:xfrm>
        </p:grpSpPr>
        <p:sp>
          <p:nvSpPr>
            <p:cNvPr id="3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41" name="Rectangle 40"/>
          <p:cNvSpPr/>
          <p:nvPr/>
        </p:nvSpPr>
        <p:spPr>
          <a:xfrm>
            <a:off x="1378524" y="2211409"/>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42" name="PA_库_组合 5"/>
          <p:cNvGrpSpPr/>
          <p:nvPr>
            <p:custDataLst>
              <p:tags r:id="rId3"/>
            </p:custDataLst>
          </p:nvPr>
        </p:nvGrpSpPr>
        <p:grpSpPr>
          <a:xfrm>
            <a:off x="665190" y="3239046"/>
            <a:ext cx="587835" cy="733599"/>
            <a:chOff x="1836100" y="2332000"/>
            <a:chExt cx="1572829" cy="895643"/>
          </a:xfrm>
        </p:grpSpPr>
        <p:sp>
          <p:nvSpPr>
            <p:cNvPr id="4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46" name="Rectangle 45"/>
          <p:cNvSpPr/>
          <p:nvPr/>
        </p:nvSpPr>
        <p:spPr>
          <a:xfrm>
            <a:off x="1397383" y="3341374"/>
            <a:ext cx="1020739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7" name="PA_库_组合 5"/>
          <p:cNvGrpSpPr/>
          <p:nvPr>
            <p:custDataLst>
              <p:tags r:id="rId4"/>
            </p:custDataLst>
          </p:nvPr>
        </p:nvGrpSpPr>
        <p:grpSpPr>
          <a:xfrm>
            <a:off x="665190" y="4320524"/>
            <a:ext cx="587835" cy="733599"/>
            <a:chOff x="1836100" y="2332000"/>
            <a:chExt cx="1572829" cy="895643"/>
          </a:xfrm>
        </p:grpSpPr>
        <p:sp>
          <p:nvSpPr>
            <p:cNvPr id="4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51" name="Rectangle 50"/>
          <p:cNvSpPr/>
          <p:nvPr/>
        </p:nvSpPr>
        <p:spPr>
          <a:xfrm>
            <a:off x="1337153" y="4394935"/>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grpSp>
        <p:nvGrpSpPr>
          <p:cNvPr id="52" name="Group 51"/>
          <p:cNvGrpSpPr/>
          <p:nvPr/>
        </p:nvGrpSpPr>
        <p:grpSpPr>
          <a:xfrm>
            <a:off x="9240409" y="-448419"/>
            <a:ext cx="2844126" cy="2557500"/>
            <a:chOff x="7656473" y="831396"/>
            <a:chExt cx="3689350" cy="3269584"/>
          </a:xfrm>
        </p:grpSpPr>
        <p:pic>
          <p:nvPicPr>
            <p:cNvPr id="53" name="图片 2" descr="2"/>
            <p:cNvPicPr>
              <a:picLocks noChangeAspect="1"/>
            </p:cNvPicPr>
            <p:nvPr/>
          </p:nvPicPr>
          <p:blipFill>
            <a:blip r:embed="rId10"/>
            <a:stretch>
              <a:fillRect/>
            </a:stretch>
          </p:blipFill>
          <p:spPr>
            <a:xfrm>
              <a:off x="7656473" y="831396"/>
              <a:ext cx="3689350" cy="3127375"/>
            </a:xfrm>
            <a:prstGeom prst="rect">
              <a:avLst/>
            </a:prstGeom>
          </p:spPr>
        </p:pic>
        <p:sp>
          <p:nvSpPr>
            <p:cNvPr id="54" name="Rounded Rectangle 53"/>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PA_库_组合 5">
            <a:extLst>
              <a:ext uri="{FF2B5EF4-FFF2-40B4-BE49-F238E27FC236}">
                <a16:creationId xmlns:a16="http://schemas.microsoft.com/office/drawing/2014/main" id="{5C8618A6-7B60-4A49-88B0-511C5101C377}"/>
              </a:ext>
            </a:extLst>
          </p:cNvPr>
          <p:cNvGrpSpPr/>
          <p:nvPr>
            <p:custDataLst>
              <p:tags r:id="rId5"/>
            </p:custDataLst>
          </p:nvPr>
        </p:nvGrpSpPr>
        <p:grpSpPr>
          <a:xfrm>
            <a:off x="684049" y="5347972"/>
            <a:ext cx="587835" cy="733599"/>
            <a:chOff x="1836100" y="2332000"/>
            <a:chExt cx="1572829" cy="895643"/>
          </a:xfrm>
        </p:grpSpPr>
        <p:sp>
          <p:nvSpPr>
            <p:cNvPr id="31" name="任意多边形 10">
              <a:extLst>
                <a:ext uri="{FF2B5EF4-FFF2-40B4-BE49-F238E27FC236}">
                  <a16:creationId xmlns:a16="http://schemas.microsoft.com/office/drawing/2014/main" id="{16FD1388-3F7F-4811-A4CD-23623EC9CF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687198A4-3C2E-4319-A7C5-5B8A62B2B9C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DC41E2D5-C362-476F-9BEF-FD656118F70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34" name="Rectangle 33">
            <a:extLst>
              <a:ext uri="{FF2B5EF4-FFF2-40B4-BE49-F238E27FC236}">
                <a16:creationId xmlns:a16="http://schemas.microsoft.com/office/drawing/2014/main" id="{ECFC2B4D-6F44-452E-89E0-118680B6F5F2}"/>
              </a:ext>
            </a:extLst>
          </p:cNvPr>
          <p:cNvSpPr/>
          <p:nvPr/>
        </p:nvSpPr>
        <p:spPr>
          <a:xfrm>
            <a:off x="1356012" y="5422383"/>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Tree>
    <p:extLst>
      <p:ext uri="{BB962C8B-B14F-4D97-AF65-F5344CB8AC3E}">
        <p14:creationId xmlns:p14="http://schemas.microsoft.com/office/powerpoint/2010/main" val="628974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750"/>
                                        <p:tgtEl>
                                          <p:spTgt spid="30"/>
                                        </p:tgtEl>
                                      </p:cBhvr>
                                    </p:animEffect>
                                    <p:anim calcmode="lin" valueType="num">
                                      <p:cBhvr>
                                        <p:cTn id="11" dur="750" fill="hold"/>
                                        <p:tgtEl>
                                          <p:spTgt spid="30"/>
                                        </p:tgtEl>
                                        <p:attrNameLst>
                                          <p:attrName>ppt_x</p:attrName>
                                        </p:attrNameLst>
                                      </p:cBhvr>
                                      <p:tavLst>
                                        <p:tav tm="0">
                                          <p:val>
                                            <p:strVal val="#ppt_x"/>
                                          </p:val>
                                        </p:tav>
                                        <p:tav tm="100000">
                                          <p:val>
                                            <p:strVal val="#ppt_x"/>
                                          </p:val>
                                        </p:tav>
                                      </p:tavLst>
                                    </p:anim>
                                    <p:anim calcmode="lin" valueType="num">
                                      <p:cBhvr>
                                        <p:cTn id="1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750"/>
                                        <p:tgtEl>
                                          <p:spTgt spid="3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anim calcmode="lin" valueType="num">
                                      <p:cBhvr>
                                        <p:cTn id="21" dur="750" fill="hold"/>
                                        <p:tgtEl>
                                          <p:spTgt spid="41"/>
                                        </p:tgtEl>
                                        <p:attrNameLst>
                                          <p:attrName>ppt_x</p:attrName>
                                        </p:attrNameLst>
                                      </p:cBhvr>
                                      <p:tavLst>
                                        <p:tav tm="0">
                                          <p:val>
                                            <p:strVal val="#ppt_x"/>
                                          </p:val>
                                        </p:tav>
                                        <p:tav tm="100000">
                                          <p:val>
                                            <p:strVal val="#ppt_x"/>
                                          </p:val>
                                        </p:tav>
                                      </p:tavLst>
                                    </p:anim>
                                    <p:anim calcmode="lin" valueType="num">
                                      <p:cBhvr>
                                        <p:cTn id="2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75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750"/>
                                        <p:tgtEl>
                                          <p:spTgt spid="46"/>
                                        </p:tgtEl>
                                      </p:cBhvr>
                                    </p:animEffect>
                                    <p:anim calcmode="lin" valueType="num">
                                      <p:cBhvr>
                                        <p:cTn id="31" dur="750" fill="hold"/>
                                        <p:tgtEl>
                                          <p:spTgt spid="46"/>
                                        </p:tgtEl>
                                        <p:attrNameLst>
                                          <p:attrName>ppt_x</p:attrName>
                                        </p:attrNameLst>
                                      </p:cBhvr>
                                      <p:tavLst>
                                        <p:tav tm="0">
                                          <p:val>
                                            <p:strVal val="#ppt_x"/>
                                          </p:val>
                                        </p:tav>
                                        <p:tav tm="100000">
                                          <p:val>
                                            <p:strVal val="#ppt_x"/>
                                          </p:val>
                                        </p:tav>
                                      </p:tavLst>
                                    </p:anim>
                                    <p:anim calcmode="lin" valueType="num">
                                      <p:cBhvr>
                                        <p:cTn id="32"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750"/>
                                        <p:tgtEl>
                                          <p:spTgt spid="4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anim calcmode="lin" valueType="num">
                                      <p:cBhvr>
                                        <p:cTn id="41" dur="750" fill="hold"/>
                                        <p:tgtEl>
                                          <p:spTgt spid="51"/>
                                        </p:tgtEl>
                                        <p:attrNameLst>
                                          <p:attrName>ppt_x</p:attrName>
                                        </p:attrNameLst>
                                      </p:cBhvr>
                                      <p:tavLst>
                                        <p:tav tm="0">
                                          <p:val>
                                            <p:strVal val="#ppt_x"/>
                                          </p:val>
                                        </p:tav>
                                        <p:tav tm="100000">
                                          <p:val>
                                            <p:strVal val="#ppt_x"/>
                                          </p:val>
                                        </p:tav>
                                      </p:tavLst>
                                    </p:anim>
                                    <p:anim calcmode="lin" valueType="num">
                                      <p:cBhvr>
                                        <p:cTn id="42" dur="75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75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6" grpId="0"/>
      <p:bldP spid="51"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5151136" y="1708960"/>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4931044" y="1662464"/>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4359643" y="17778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4510775" y="4015409"/>
            <a:ext cx="4839923" cy="14045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 trời mùa hè kì lạ ở chỗ là ưa dậy sớm</a:t>
            </a:r>
          </a:p>
        </p:txBody>
      </p: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2005094" y="928865"/>
            <a:ext cx="9742958" cy="584775"/>
          </a:xfrm>
          <a:prstGeom prst="rect">
            <a:avLst/>
          </a:prstGeom>
        </p:spPr>
        <p:txBody>
          <a:bodyPr wrap="square">
            <a:spAutoFit/>
          </a:bodyPr>
          <a:lstStyle/>
          <a:p>
            <a:pPr lvl="0" algn="ctr">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cây: làm cho cây chóng lớn</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hoa lá: cho lá thêm màu sắc</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các bạn nhỏ: cho các bạn nhỏ được nghỉ học</a:t>
            </a: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biệt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2"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3469328" y="4162788"/>
            <a:ext cx="593328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Ngày có nhiều nắng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Ngày có nhiều niềm vui</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082211" y="4084880"/>
            <a:ext cx="8027577"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suy nghĩ và chọn đáp án phù hợp với ý kiến của mình.</a:t>
            </a:r>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sung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8">
            <a:extLst>
              <a:ext uri="{FF2B5EF4-FFF2-40B4-BE49-F238E27FC236}">
                <a16:creationId xmlns:a16="http://schemas.microsoft.com/office/drawing/2014/main" id="{57F3696D-F7F3-418B-9ABA-CA9BA13DBB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393016" y="157861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2206805" y="2226392"/>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1" y="2915576"/>
            <a:ext cx="3645680" cy="643894"/>
            <a:chOff x="1717199" y="4363552"/>
            <a:chExt cx="3645680" cy="643894"/>
          </a:xfrm>
        </p:grpSpPr>
        <p:sp>
          <p:nvSpPr>
            <p:cNvPr id="31" name="Rounded Rectangle 30"/>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1" y="3654044"/>
            <a:ext cx="5119273" cy="643894"/>
            <a:chOff x="1717199" y="5199333"/>
            <a:chExt cx="5119273" cy="643894"/>
          </a:xfrm>
        </p:grpSpPr>
        <p:sp>
          <p:nvSpPr>
            <p:cNvPr id="35" name="Rounded Rectangle 34"/>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92444" y="229478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45705" y="294366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3724" y="369103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066647" y="1832130"/>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6680881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
            </a:r>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9792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Ôn và khởi động (Xe bus yêu thương)</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390769"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bài</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Tập</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nấu</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ăn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các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được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học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a:ln>
                  <a:noFill/>
                </a:ln>
                <a:solidFill>
                  <a:prstClr val="black"/>
                </a:solidFill>
                <a:effectLst/>
                <a:uLnTx/>
                <a:uFillTx/>
                <a:latin typeface="Arial-Rounded" panose="020B0500000000000000" charset="0"/>
                <a:ea typeface="Arial-Rounded" panose="020B0500000000000000" charset="0"/>
                <a:cs typeface="Arial-Rounded" panose="020B0500000000000000" charset="0"/>
              </a:rPr>
              <a:t>gì?</a:t>
            </a:r>
            <a:endPar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1941207" y="1685926"/>
            <a:ext cx="327683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Rang </a:t>
            </a:r>
            <a:r>
              <a:rPr kumimoji="0" lang="en-US" sz="44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7762461" y="1643062"/>
            <a:ext cx="3819939"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Trứng</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đúc</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Có</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mấy</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để</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Trứng</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đúc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thịt</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6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5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4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2067445" y="1660972"/>
            <a:ext cx="1797066"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mùa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1183</Words>
  <Application>Microsoft Office PowerPoint</Application>
  <PresentationFormat>Widescreen</PresentationFormat>
  <Paragraphs>252</Paragraphs>
  <Slides>31</Slides>
  <Notes>27</Notes>
  <HiddenSlides>0</HiddenSlides>
  <MMClips>17</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31</vt:i4>
      </vt:variant>
    </vt:vector>
  </HeadingPairs>
  <TitlesOfParts>
    <vt:vector size="47" baseType="lpstr">
      <vt:lpstr>Arial</vt:lpstr>
      <vt:lpstr>Arial-Rounded</vt:lpstr>
      <vt:lpstr>Calibri</vt:lpstr>
      <vt:lpstr>Coiny</vt:lpstr>
      <vt:lpstr>等线</vt:lpstr>
      <vt:lpstr>FZHei-B01S</vt:lpstr>
      <vt:lpstr>inpin heiti</vt:lpstr>
      <vt:lpstr>Times New Roman</vt:lpstr>
      <vt:lpstr>VNI-Avo</vt:lpstr>
      <vt:lpstr>华康方圆体W7</vt:lpstr>
      <vt:lpstr>字魂27号-布丁体</vt:lpstr>
      <vt:lpstr>字魂52号-阿开漫画体</vt:lpstr>
      <vt:lpstr>方正静蕾简体</vt:lpstr>
      <vt:lpstr>Office 主题​​</vt:lpstr>
      <vt:lpstr>5_Office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43</cp:revision>
  <dcterms:created xsi:type="dcterms:W3CDTF">2022-06-15T02:48:14Z</dcterms:created>
  <dcterms:modified xsi:type="dcterms:W3CDTF">2022-09-26T03:07:02Z</dcterms:modified>
</cp:coreProperties>
</file>