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362" r:id="rId3"/>
    <p:sldId id="345" r:id="rId4"/>
    <p:sldId id="360" r:id="rId5"/>
    <p:sldId id="258" r:id="rId6"/>
    <p:sldId id="260" r:id="rId7"/>
    <p:sldId id="364" r:id="rId8"/>
    <p:sldId id="346" r:id="rId9"/>
    <p:sldId id="348" r:id="rId10"/>
    <p:sldId id="349" r:id="rId11"/>
    <p:sldId id="366" r:id="rId12"/>
    <p:sldId id="365" r:id="rId13"/>
    <p:sldId id="265" r:id="rId14"/>
    <p:sldId id="261" r:id="rId15"/>
    <p:sldId id="367" r:id="rId16"/>
    <p:sldId id="350" r:id="rId17"/>
    <p:sldId id="368" r:id="rId18"/>
    <p:sldId id="369" r:id="rId19"/>
    <p:sldId id="370" r:id="rId20"/>
    <p:sldId id="371" r:id="rId21"/>
    <p:sldId id="372" r:id="rId22"/>
    <p:sldId id="373" r:id="rId23"/>
    <p:sldId id="356" r:id="rId24"/>
    <p:sldId id="374" r:id="rId25"/>
    <p:sldId id="375" r:id="rId26"/>
    <p:sldId id="376" r:id="rId27"/>
    <p:sldId id="276" r:id="rId28"/>
    <p:sldId id="377" r:id="rId29"/>
    <p:sldId id="378" r:id="rId30"/>
    <p:sldId id="379" r:id="rId31"/>
    <p:sldId id="380" r:id="rId32"/>
    <p:sldId id="357" r:id="rId33"/>
    <p:sldId id="2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37415-72EB-474C-A986-8AC6562076E5}"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52578-07E0-4DA2-884E-5D51E6416866}" type="slidenum">
              <a:rPr lang="en-US" smtClean="0"/>
              <a:t>‹#›</a:t>
            </a:fld>
            <a:endParaRPr lang="en-US"/>
          </a:p>
        </p:txBody>
      </p:sp>
    </p:spTree>
    <p:extLst>
      <p:ext uri="{BB962C8B-B14F-4D97-AF65-F5344CB8AC3E}">
        <p14:creationId xmlns:p14="http://schemas.microsoft.com/office/powerpoint/2010/main" val="2866042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AB27-AC92-4B1A-AD06-437A7A0E05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D25E31-65E1-4127-9866-4F3EC364EF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0D536B-C5A0-41BE-84B4-6D1C6515484A}"/>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5" name="Footer Placeholder 4">
            <a:extLst>
              <a:ext uri="{FF2B5EF4-FFF2-40B4-BE49-F238E27FC236}">
                <a16:creationId xmlns:a16="http://schemas.microsoft.com/office/drawing/2014/main" id="{B77E70E5-8E38-471D-8A7B-DB436621B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33141-783D-4AE5-80AF-8E8D1568E824}"/>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347097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34C0-4A38-47F4-AC3A-A52ABD9762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722CA7-E9CB-4595-ACCB-586DFF7CE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C8A9B-9446-4798-BB68-78B267DD8D92}"/>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5" name="Footer Placeholder 4">
            <a:extLst>
              <a:ext uri="{FF2B5EF4-FFF2-40B4-BE49-F238E27FC236}">
                <a16:creationId xmlns:a16="http://schemas.microsoft.com/office/drawing/2014/main" id="{E08CF091-DFF6-42EB-B60B-3E6F52377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DA5EF-64DD-47D4-983B-8A8A37D889CD}"/>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3864881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A4B63-343A-4CD2-9A21-0DE67540E8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A3CE75-DDCB-4934-BA13-DE1E979601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05C05-2925-4188-BD82-3F64720B8896}"/>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5" name="Footer Placeholder 4">
            <a:extLst>
              <a:ext uri="{FF2B5EF4-FFF2-40B4-BE49-F238E27FC236}">
                <a16:creationId xmlns:a16="http://schemas.microsoft.com/office/drawing/2014/main" id="{6ECC06D7-72CD-49A1-9D5E-2240398C9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B2C23-18D5-4567-B65D-D7560A06EC99}"/>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3357973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54102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7402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465057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299479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4579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83709-82F1-40A2-90E2-44BD5C930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BEC98-1493-4AB5-A673-5F37E74C7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03A5-A699-47E8-B335-16D0D50C1597}"/>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5" name="Footer Placeholder 4">
            <a:extLst>
              <a:ext uri="{FF2B5EF4-FFF2-40B4-BE49-F238E27FC236}">
                <a16:creationId xmlns:a16="http://schemas.microsoft.com/office/drawing/2014/main" id="{F4AF5550-4083-4355-8B29-CC5D14139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5BB95-0099-4A78-B942-BFDD7242572B}"/>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386201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D5F2-C126-4B8B-9DE4-56DAB20439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FC622-0ED7-4211-AB00-05FAB1DB18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FC006C-720C-4830-B74E-A6F1F99E442A}"/>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5" name="Footer Placeholder 4">
            <a:extLst>
              <a:ext uri="{FF2B5EF4-FFF2-40B4-BE49-F238E27FC236}">
                <a16:creationId xmlns:a16="http://schemas.microsoft.com/office/drawing/2014/main" id="{FFBD05A1-619E-4370-AF4C-C14882502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D70BA-56CC-47AE-9A5D-1F7583066FD8}"/>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336072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DBB0-D889-4AC0-8A27-13A0A9B55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01DDEE-2BBD-4D0A-A2EE-0CE84BBCC4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C55193-11BC-4AC2-A71A-2C794E59CF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65BB28-293B-4DE9-9135-1FA77077D4E3}"/>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6" name="Footer Placeholder 5">
            <a:extLst>
              <a:ext uri="{FF2B5EF4-FFF2-40B4-BE49-F238E27FC236}">
                <a16:creationId xmlns:a16="http://schemas.microsoft.com/office/drawing/2014/main" id="{72289235-790F-41C3-B60E-5A2EF26CC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4430F-1370-45ED-86B8-BB105968E9D0}"/>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269555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13BD2-958B-4DF8-94D9-123E10B0B2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F6DCE0-C5DC-4E28-B573-C498ED24D9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6E80E7-C7AB-45D6-B8FC-BF5D7E89A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F20225-5B8A-43E8-AC0B-BB45C6BB59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467FAD-425C-460F-949B-73EAC67078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457B78-FF4D-4F30-B316-7B9166241C39}"/>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8" name="Footer Placeholder 7">
            <a:extLst>
              <a:ext uri="{FF2B5EF4-FFF2-40B4-BE49-F238E27FC236}">
                <a16:creationId xmlns:a16="http://schemas.microsoft.com/office/drawing/2014/main" id="{FA0E6E5A-05C2-4A40-BEBC-222DDA850B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207B4-2777-405D-9DBA-0F55086BE7DC}"/>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384465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8FED-29ED-48C8-8E7A-2C9756607F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132ED-EDB9-40C1-8A01-52E93E78C78F}"/>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4" name="Footer Placeholder 3">
            <a:extLst>
              <a:ext uri="{FF2B5EF4-FFF2-40B4-BE49-F238E27FC236}">
                <a16:creationId xmlns:a16="http://schemas.microsoft.com/office/drawing/2014/main" id="{E70F0071-0AF6-4FC8-B174-A69982F63F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91C9D9-ED3E-4F1B-A431-B5FF9E0EDED0}"/>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22579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97F7B9-0164-4E22-B2D1-FA5E19E18D8E}"/>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3" name="Footer Placeholder 2">
            <a:extLst>
              <a:ext uri="{FF2B5EF4-FFF2-40B4-BE49-F238E27FC236}">
                <a16:creationId xmlns:a16="http://schemas.microsoft.com/office/drawing/2014/main" id="{EB27D939-5122-4994-808B-F63CD1E740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145BEC-1706-4554-A6E1-2E2A99BF9ECF}"/>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3508073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DDDE-9501-429A-9FAE-CF19CC802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39DDD6-93D1-4DFA-8E58-361702FEC1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B135A-F22F-4C88-93F1-A2D519D44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3ECF4-27D7-4A87-9816-753B51F0E83C}"/>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6" name="Footer Placeholder 5">
            <a:extLst>
              <a:ext uri="{FF2B5EF4-FFF2-40B4-BE49-F238E27FC236}">
                <a16:creationId xmlns:a16="http://schemas.microsoft.com/office/drawing/2014/main" id="{B8C815E4-DC2B-4C3D-ADEE-02D022FE4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ABD3C7-6E45-4EBD-B66B-1E07CC1CE087}"/>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1241989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9AAE4-D5E5-4D4F-9906-D06C8AEA4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798A69-BD02-4216-8BF6-832FA757AC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5C3B8D-8722-485D-986B-A4AAE30E4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B44B6-F922-4440-BECB-0841178394B8}"/>
              </a:ext>
            </a:extLst>
          </p:cNvPr>
          <p:cNvSpPr>
            <a:spLocks noGrp="1"/>
          </p:cNvSpPr>
          <p:nvPr>
            <p:ph type="dt" sz="half" idx="10"/>
          </p:nvPr>
        </p:nvSpPr>
        <p:spPr/>
        <p:txBody>
          <a:bodyPr/>
          <a:lstStyle/>
          <a:p>
            <a:fld id="{ABC9A04B-97F3-4BF1-8AE3-27BD97F96280}" type="datetimeFigureOut">
              <a:rPr lang="en-US" smtClean="0"/>
              <a:t>10/20/2023</a:t>
            </a:fld>
            <a:endParaRPr lang="en-US"/>
          </a:p>
        </p:txBody>
      </p:sp>
      <p:sp>
        <p:nvSpPr>
          <p:cNvPr id="6" name="Footer Placeholder 5">
            <a:extLst>
              <a:ext uri="{FF2B5EF4-FFF2-40B4-BE49-F238E27FC236}">
                <a16:creationId xmlns:a16="http://schemas.microsoft.com/office/drawing/2014/main" id="{9A899FEB-D4A7-48CE-B52B-462409F72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87F08-3B86-4475-9559-DE3C5F80FE17}"/>
              </a:ext>
            </a:extLst>
          </p:cNvPr>
          <p:cNvSpPr>
            <a:spLocks noGrp="1"/>
          </p:cNvSpPr>
          <p:nvPr>
            <p:ph type="sldNum" sz="quarter" idx="12"/>
          </p:nvPr>
        </p:nvSpPr>
        <p:spPr/>
        <p:txBody>
          <a:bodyPr/>
          <a:lstStyle/>
          <a:p>
            <a:fld id="{EC5AD60C-1F00-492A-B98D-85F15645C156}" type="slidenum">
              <a:rPr lang="en-US" smtClean="0"/>
              <a:t>‹#›</a:t>
            </a:fld>
            <a:endParaRPr lang="en-US"/>
          </a:p>
        </p:txBody>
      </p:sp>
    </p:spTree>
    <p:extLst>
      <p:ext uri="{BB962C8B-B14F-4D97-AF65-F5344CB8AC3E}">
        <p14:creationId xmlns:p14="http://schemas.microsoft.com/office/powerpoint/2010/main" val="211538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3895E-62B9-40F3-9221-631B38024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90C561-51C0-4185-B0B2-EF0A522E5B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C82B7-63EF-44B7-B565-44B53615DC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C9A04B-97F3-4BF1-8AE3-27BD97F96280}" type="datetimeFigureOut">
              <a:rPr lang="en-US" smtClean="0"/>
              <a:t>10/20/2023</a:t>
            </a:fld>
            <a:endParaRPr lang="en-US"/>
          </a:p>
        </p:txBody>
      </p:sp>
      <p:sp>
        <p:nvSpPr>
          <p:cNvPr id="5" name="Footer Placeholder 4">
            <a:extLst>
              <a:ext uri="{FF2B5EF4-FFF2-40B4-BE49-F238E27FC236}">
                <a16:creationId xmlns:a16="http://schemas.microsoft.com/office/drawing/2014/main" id="{C54BE003-8590-4F03-9B52-A00E0CC2F1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A67EBD-05D8-479A-9FB0-F2543CBE5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AD60C-1F00-492A-B98D-85F15645C156}" type="slidenum">
              <a:rPr lang="en-US" smtClean="0"/>
              <a:t>‹#›</a:t>
            </a:fld>
            <a:endParaRPr lang="en-US"/>
          </a:p>
        </p:txBody>
      </p:sp>
    </p:spTree>
    <p:extLst>
      <p:ext uri="{BB962C8B-B14F-4D97-AF65-F5344CB8AC3E}">
        <p14:creationId xmlns:p14="http://schemas.microsoft.com/office/powerpoint/2010/main" val="3227515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0.jpeg"/><Relationship Id="rId4" Type="http://schemas.openxmlformats.org/officeDocument/2006/relationships/image" Target="../media/image2.pn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2.png"/><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4"/>
          <a:stretch>
            <a:fillRect/>
          </a:stretch>
        </p:blipFill>
        <p:spPr>
          <a:xfrm>
            <a:off x="538293" y="2067140"/>
            <a:ext cx="10162913" cy="38286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1109</Words>
  <Application>Microsoft Office PowerPoint</Application>
  <PresentationFormat>Widescreen</PresentationFormat>
  <Paragraphs>115</Paragraphs>
  <Slides>33</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#9Slide03 Arima Madurai Medium</vt:lpstr>
      <vt:lpstr>Algerian</vt:lpstr>
      <vt:lpstr>Arial</vt:lpstr>
      <vt:lpstr>Calibri</vt:lpstr>
      <vt:lpstr>Calibri Light</vt:lpstr>
      <vt:lpstr>Cambria</vt:lpstr>
      <vt:lpstr>Times New Roman</vt:lpstr>
      <vt:lpstr>Wingdings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1</cp:revision>
  <dcterms:created xsi:type="dcterms:W3CDTF">2023-10-20T03:43:18Z</dcterms:created>
  <dcterms:modified xsi:type="dcterms:W3CDTF">2023-10-20T03:43:49Z</dcterms:modified>
</cp:coreProperties>
</file>