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60" r:id="rId4"/>
    <p:sldId id="277" r:id="rId5"/>
    <p:sldId id="258" r:id="rId6"/>
    <p:sldId id="262" r:id="rId7"/>
    <p:sldId id="264" r:id="rId8"/>
    <p:sldId id="263" r:id="rId9"/>
    <p:sldId id="265" r:id="rId10"/>
    <p:sldId id="266" r:id="rId11"/>
    <p:sldId id="267" r:id="rId12"/>
    <p:sldId id="268" r:id="rId13"/>
    <p:sldId id="278" r:id="rId14"/>
    <p:sldId id="270" r:id="rId15"/>
    <p:sldId id="279" r:id="rId16"/>
    <p:sldId id="273" r:id="rId17"/>
    <p:sldId id="27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93E10-1A49-4241-AF5E-CE9FDFDCACE9}"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n-US"/>
        </a:p>
      </dgm:t>
    </dgm:pt>
    <dgm:pt modelId="{49B043D1-41D3-4077-B68E-D60479E6E8A8}">
      <dgm:prSet phldrT="[Text]" custT="1"/>
      <dgm:spPr>
        <a:solidFill>
          <a:schemeClr val="accent2">
            <a:lumMod val="50000"/>
          </a:schemeClr>
        </a:solidFill>
      </dgm:spPr>
      <dgm:t>
        <a:bodyPr/>
        <a:lstStyle/>
        <a:p>
          <a:r>
            <a:rPr lang="en-US" sz="2800" dirty="0" err="1"/>
            <a:t>Biện</a:t>
          </a:r>
          <a:r>
            <a:rPr lang="en-US" sz="2800" dirty="0"/>
            <a:t> </a:t>
          </a:r>
          <a:r>
            <a:rPr lang="en-US" sz="2800" dirty="0" err="1"/>
            <a:t>pháp</a:t>
          </a:r>
          <a:endParaRPr lang="en-US" sz="2800" dirty="0"/>
        </a:p>
      </dgm:t>
    </dgm:pt>
    <dgm:pt modelId="{4DC7E570-4474-4792-A0E8-63F6DB7D66FD}" type="parTrans" cxnId="{2F07A674-7A1F-4CCA-A43D-5CC16650968F}">
      <dgm:prSet/>
      <dgm:spPr/>
      <dgm:t>
        <a:bodyPr/>
        <a:lstStyle/>
        <a:p>
          <a:endParaRPr lang="en-US" sz="1800"/>
        </a:p>
      </dgm:t>
    </dgm:pt>
    <dgm:pt modelId="{7826B425-2338-4296-94A6-38D7B8705E76}" type="sibTrans" cxnId="{2F07A674-7A1F-4CCA-A43D-5CC16650968F}">
      <dgm:prSet/>
      <dgm:spPr/>
      <dgm:t>
        <a:bodyPr/>
        <a:lstStyle/>
        <a:p>
          <a:endParaRPr lang="en-US" sz="1800"/>
        </a:p>
      </dgm:t>
    </dgm:pt>
    <dgm:pt modelId="{4AAFAA38-A9B2-4066-B618-99B0A5C61D59}">
      <dgm:prSet phldrT="[Text]" custT="1"/>
      <dgm:spPr>
        <a:solidFill>
          <a:schemeClr val="accent5">
            <a:lumMod val="50000"/>
          </a:schemeClr>
        </a:solidFill>
      </dgm:spPr>
      <dgm:t>
        <a:bodyPr/>
        <a:lstStyle/>
        <a:p>
          <a:r>
            <a:rPr lang="en-US" sz="2400" dirty="0" err="1"/>
            <a:t>Trồng</a:t>
          </a:r>
          <a:r>
            <a:rPr lang="en-US" sz="2400" dirty="0"/>
            <a:t> </a:t>
          </a:r>
          <a:r>
            <a:rPr lang="en-US" sz="2400" dirty="0" err="1"/>
            <a:t>rừng</a:t>
          </a:r>
          <a:r>
            <a:rPr lang="en-US" sz="2400" dirty="0"/>
            <a:t> </a:t>
          </a:r>
          <a:r>
            <a:rPr lang="en-US" sz="2400" dirty="0" err="1"/>
            <a:t>và</a:t>
          </a:r>
          <a:r>
            <a:rPr lang="en-US" sz="2400" dirty="0"/>
            <a:t> </a:t>
          </a:r>
          <a:r>
            <a:rPr lang="en-US" sz="2400" dirty="0" err="1"/>
            <a:t>bảo</a:t>
          </a:r>
          <a:r>
            <a:rPr lang="en-US" sz="2400" dirty="0"/>
            <a:t> </a:t>
          </a:r>
          <a:r>
            <a:rPr lang="en-US" sz="2400" dirty="0" err="1"/>
            <a:t>vệ</a:t>
          </a:r>
          <a:r>
            <a:rPr lang="en-US" sz="2400" dirty="0"/>
            <a:t> </a:t>
          </a:r>
          <a:r>
            <a:rPr lang="en-US" sz="2400" dirty="0" err="1"/>
            <a:t>rừng</a:t>
          </a:r>
          <a:endParaRPr lang="en-US" sz="2400" dirty="0"/>
        </a:p>
      </dgm:t>
    </dgm:pt>
    <dgm:pt modelId="{B30A3238-9F05-4594-913A-8671E046E096}" type="parTrans" cxnId="{EAD88865-FAD7-4D6E-883D-8910249729B2}">
      <dgm:prSet/>
      <dgm:spPr/>
      <dgm:t>
        <a:bodyPr/>
        <a:lstStyle/>
        <a:p>
          <a:endParaRPr lang="en-US" sz="1800"/>
        </a:p>
      </dgm:t>
    </dgm:pt>
    <dgm:pt modelId="{2524E959-555A-4015-B39A-90FE29648BD4}" type="sibTrans" cxnId="{EAD88865-FAD7-4D6E-883D-8910249729B2}">
      <dgm:prSet/>
      <dgm:spPr/>
      <dgm:t>
        <a:bodyPr/>
        <a:lstStyle/>
        <a:p>
          <a:endParaRPr lang="en-US" sz="1800"/>
        </a:p>
      </dgm:t>
    </dgm:pt>
    <dgm:pt modelId="{287F28A3-77E1-4950-9F7F-A4E410E5241A}">
      <dgm:prSet phldrT="[Text]" custT="1"/>
      <dgm:spPr>
        <a:solidFill>
          <a:schemeClr val="accent5">
            <a:lumMod val="50000"/>
          </a:schemeClr>
        </a:solidFill>
      </dgm:spPr>
      <dgm:t>
        <a:bodyPr/>
        <a:lstStyle/>
        <a:p>
          <a:r>
            <a:rPr lang="en-US" sz="2400" dirty="0"/>
            <a:t>Di </a:t>
          </a:r>
          <a:r>
            <a:rPr lang="en-US" sz="2400" dirty="0" err="1"/>
            <a:t>chuyển</a:t>
          </a:r>
          <a:r>
            <a:rPr lang="en-US" sz="2400" dirty="0"/>
            <a:t> </a:t>
          </a:r>
          <a:r>
            <a:rPr lang="en-US" sz="2400" dirty="0" err="1"/>
            <a:t>người</a:t>
          </a:r>
          <a:r>
            <a:rPr lang="en-US" sz="2400" dirty="0"/>
            <a:t> </a:t>
          </a:r>
          <a:r>
            <a:rPr lang="en-US" sz="2400" dirty="0" err="1"/>
            <a:t>dân</a:t>
          </a:r>
          <a:r>
            <a:rPr lang="en-US" sz="2400" dirty="0"/>
            <a:t> </a:t>
          </a:r>
          <a:r>
            <a:rPr lang="en-US" sz="2400" dirty="0" err="1"/>
            <a:t>khỏi</a:t>
          </a:r>
          <a:r>
            <a:rPr lang="en-US" sz="2400" dirty="0"/>
            <a:t> </a:t>
          </a:r>
          <a:r>
            <a:rPr lang="en-US" sz="2400" dirty="0" err="1"/>
            <a:t>nơi</a:t>
          </a:r>
          <a:r>
            <a:rPr lang="en-US" sz="2400" dirty="0"/>
            <a:t> </a:t>
          </a:r>
          <a:r>
            <a:rPr lang="en-US" sz="2400" dirty="0" err="1"/>
            <a:t>có</a:t>
          </a:r>
          <a:r>
            <a:rPr lang="en-US" sz="2400" dirty="0"/>
            <a:t> </a:t>
          </a:r>
          <a:r>
            <a:rPr lang="en-US" sz="2400" dirty="0" err="1"/>
            <a:t>nguy</a:t>
          </a:r>
          <a:r>
            <a:rPr lang="en-US" sz="2400" dirty="0"/>
            <a:t> </a:t>
          </a:r>
          <a:r>
            <a:rPr lang="en-US" sz="2400" dirty="0" err="1"/>
            <a:t>cơ</a:t>
          </a:r>
          <a:r>
            <a:rPr lang="en-US" sz="2400" dirty="0"/>
            <a:t> </a:t>
          </a:r>
          <a:r>
            <a:rPr lang="en-US" sz="2400" dirty="0" err="1"/>
            <a:t>xảy</a:t>
          </a:r>
          <a:r>
            <a:rPr lang="en-US" sz="2400" dirty="0"/>
            <a:t> </a:t>
          </a:r>
          <a:r>
            <a:rPr lang="en-US" sz="2400" dirty="0" err="1"/>
            <a:t>ra</a:t>
          </a:r>
          <a:r>
            <a:rPr lang="en-US" sz="2400" dirty="0"/>
            <a:t> </a:t>
          </a:r>
          <a:r>
            <a:rPr lang="en-US" sz="2400" dirty="0" err="1"/>
            <a:t>thiên</a:t>
          </a:r>
          <a:r>
            <a:rPr lang="en-US" sz="2400" dirty="0"/>
            <a:t> tai</a:t>
          </a:r>
        </a:p>
      </dgm:t>
    </dgm:pt>
    <dgm:pt modelId="{8383D41F-6EDF-4FA9-9001-465CB5CBFAC4}" type="parTrans" cxnId="{3FB43195-431F-452B-B656-BBCD60BF6FD9}">
      <dgm:prSet/>
      <dgm:spPr/>
      <dgm:t>
        <a:bodyPr/>
        <a:lstStyle/>
        <a:p>
          <a:endParaRPr lang="en-US" sz="1800"/>
        </a:p>
      </dgm:t>
    </dgm:pt>
    <dgm:pt modelId="{61732607-B33A-4A82-B9BE-30BDBD6EB3BC}" type="sibTrans" cxnId="{3FB43195-431F-452B-B656-BBCD60BF6FD9}">
      <dgm:prSet/>
      <dgm:spPr/>
      <dgm:t>
        <a:bodyPr/>
        <a:lstStyle/>
        <a:p>
          <a:endParaRPr lang="en-US" sz="1800"/>
        </a:p>
      </dgm:t>
    </dgm:pt>
    <dgm:pt modelId="{7F63574A-A248-42F6-9849-274A5745E90C}">
      <dgm:prSet phldrT="[Text]" custT="1"/>
      <dgm:spPr>
        <a:solidFill>
          <a:schemeClr val="accent5">
            <a:lumMod val="50000"/>
          </a:schemeClr>
        </a:solidFill>
      </dgm:spPr>
      <dgm:t>
        <a:bodyPr/>
        <a:lstStyle/>
        <a:p>
          <a:r>
            <a:rPr lang="en-US" sz="2400" dirty="0" err="1"/>
            <a:t>Sử</a:t>
          </a:r>
          <a:r>
            <a:rPr lang="en-US" sz="2400" dirty="0"/>
            <a:t> </a:t>
          </a:r>
          <a:r>
            <a:rPr lang="en-US" sz="2400" dirty="0" err="1"/>
            <a:t>dụng</a:t>
          </a:r>
          <a:r>
            <a:rPr lang="en-US" sz="2400" dirty="0"/>
            <a:t> </a:t>
          </a:r>
          <a:r>
            <a:rPr lang="en-US" sz="2400" dirty="0" err="1"/>
            <a:t>tiết</a:t>
          </a:r>
          <a:r>
            <a:rPr lang="en-US" sz="2400" dirty="0"/>
            <a:t> </a:t>
          </a:r>
          <a:r>
            <a:rPr lang="en-US" sz="2400" dirty="0" err="1"/>
            <a:t>kiệm</a:t>
          </a:r>
          <a:r>
            <a:rPr lang="en-US" sz="2400" dirty="0"/>
            <a:t>, </a:t>
          </a:r>
          <a:r>
            <a:rPr lang="en-US" sz="2400" dirty="0" err="1"/>
            <a:t>hiệu</a:t>
          </a:r>
          <a:r>
            <a:rPr lang="en-US" sz="2400" dirty="0"/>
            <a:t> </a:t>
          </a:r>
          <a:r>
            <a:rPr lang="en-US" sz="2400" dirty="0" err="1"/>
            <a:t>quả</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endParaRPr lang="en-US" sz="2400" dirty="0"/>
        </a:p>
      </dgm:t>
    </dgm:pt>
    <dgm:pt modelId="{E9FBA1F1-0E67-46E7-9D13-0AD28F6DD3BD}" type="parTrans" cxnId="{877252B5-57EE-433F-9560-B57BCE9443B5}">
      <dgm:prSet/>
      <dgm:spPr/>
      <dgm:t>
        <a:bodyPr/>
        <a:lstStyle/>
        <a:p>
          <a:endParaRPr lang="en-US" sz="1800"/>
        </a:p>
      </dgm:t>
    </dgm:pt>
    <dgm:pt modelId="{90614AE9-5F7B-461A-888C-FE6F0171E91D}" type="sibTrans" cxnId="{877252B5-57EE-433F-9560-B57BCE9443B5}">
      <dgm:prSet/>
      <dgm:spPr/>
      <dgm:t>
        <a:bodyPr/>
        <a:lstStyle/>
        <a:p>
          <a:endParaRPr lang="en-US" sz="1800"/>
        </a:p>
      </dgm:t>
    </dgm:pt>
    <dgm:pt modelId="{EB2FA18A-846B-40C9-AF30-E1E6127C6BE5}">
      <dgm:prSet phldrT="[Text]" custT="1"/>
      <dgm:spPr>
        <a:solidFill>
          <a:schemeClr val="accent5">
            <a:lumMod val="50000"/>
          </a:schemeClr>
        </a:solidFill>
      </dgm:spPr>
      <dgm:t>
        <a:bodyPr/>
        <a:lstStyle/>
        <a:p>
          <a:r>
            <a:rPr lang="en-US" sz="2400" dirty="0" err="1"/>
            <a:t>Xây</a:t>
          </a:r>
          <a:r>
            <a:rPr lang="en-US" sz="2400" dirty="0"/>
            <a:t> </a:t>
          </a:r>
          <a:r>
            <a:rPr lang="en-US" sz="2400" dirty="0" err="1"/>
            <a:t>dựng</a:t>
          </a:r>
          <a:r>
            <a:rPr lang="en-US" sz="2400" dirty="0"/>
            <a:t> </a:t>
          </a:r>
          <a:r>
            <a:rPr lang="en-US" sz="2400" dirty="0" err="1"/>
            <a:t>các</a:t>
          </a:r>
          <a:r>
            <a:rPr lang="en-US" sz="2400" dirty="0"/>
            <a:t> </a:t>
          </a:r>
          <a:r>
            <a:rPr lang="en-US" sz="2400" dirty="0" err="1"/>
            <a:t>công</a:t>
          </a:r>
          <a:r>
            <a:rPr lang="en-US" sz="2400" dirty="0"/>
            <a:t> </a:t>
          </a:r>
          <a:r>
            <a:rPr lang="en-US" sz="2400" dirty="0" err="1"/>
            <a:t>trình</a:t>
          </a:r>
          <a:r>
            <a:rPr lang="en-US" sz="2400" dirty="0"/>
            <a:t> </a:t>
          </a:r>
          <a:r>
            <a:rPr lang="en-US" sz="2400" dirty="0" err="1"/>
            <a:t>thủy</a:t>
          </a:r>
          <a:r>
            <a:rPr lang="en-US" sz="2400" dirty="0"/>
            <a:t> </a:t>
          </a:r>
          <a:r>
            <a:rPr lang="en-US" sz="2400" dirty="0" err="1"/>
            <a:t>lợi</a:t>
          </a:r>
          <a:endParaRPr lang="en-US" sz="2400" dirty="0"/>
        </a:p>
      </dgm:t>
    </dgm:pt>
    <dgm:pt modelId="{DA04F67F-4E89-48DF-A711-90D3A19B3F6E}" type="parTrans" cxnId="{9A9DFBAA-713B-43DE-89EC-E60ED63C0682}">
      <dgm:prSet/>
      <dgm:spPr/>
      <dgm:t>
        <a:bodyPr/>
        <a:lstStyle/>
        <a:p>
          <a:endParaRPr lang="en-US" sz="1800"/>
        </a:p>
      </dgm:t>
    </dgm:pt>
    <dgm:pt modelId="{7187F43C-DD9F-4029-910B-D2926553DA33}" type="sibTrans" cxnId="{9A9DFBAA-713B-43DE-89EC-E60ED63C0682}">
      <dgm:prSet/>
      <dgm:spPr/>
      <dgm:t>
        <a:bodyPr/>
        <a:lstStyle/>
        <a:p>
          <a:endParaRPr lang="en-US" sz="1800"/>
        </a:p>
      </dgm:t>
    </dgm:pt>
    <dgm:pt modelId="{E2C787AD-9021-44D6-9FB9-8774346F2826}">
      <dgm:prSet phldrT="[Text]" custT="1"/>
      <dgm:spPr>
        <a:solidFill>
          <a:schemeClr val="accent5">
            <a:lumMod val="50000"/>
          </a:schemeClr>
        </a:solidFill>
      </dgm:spPr>
      <dgm:t>
        <a:bodyPr/>
        <a:lstStyle/>
        <a:p>
          <a:r>
            <a:rPr lang="en-US" sz="2400" dirty="0" err="1"/>
            <a:t>Giáo</a:t>
          </a:r>
          <a:r>
            <a:rPr lang="en-US" sz="2400" dirty="0"/>
            <a:t> </a:t>
          </a:r>
          <a:r>
            <a:rPr lang="en-US" sz="2400" dirty="0" err="1"/>
            <a:t>dục</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r>
            <a:rPr lang="en-US" sz="2400" dirty="0"/>
            <a:t> </a:t>
          </a:r>
          <a:r>
            <a:rPr lang="en-US" sz="2400" dirty="0" err="1"/>
            <a:t>và</a:t>
          </a:r>
          <a:r>
            <a:rPr lang="en-US" sz="2400" dirty="0"/>
            <a:t> </a:t>
          </a:r>
          <a:r>
            <a:rPr lang="en-US" sz="2400" dirty="0" err="1"/>
            <a:t>phòng</a:t>
          </a:r>
          <a:r>
            <a:rPr lang="en-US" sz="2400" dirty="0"/>
            <a:t>, </a:t>
          </a:r>
          <a:r>
            <a:rPr lang="en-US" sz="2400" dirty="0" err="1"/>
            <a:t>chống</a:t>
          </a:r>
          <a:r>
            <a:rPr lang="en-US" sz="2400" dirty="0"/>
            <a:t> </a:t>
          </a:r>
          <a:r>
            <a:rPr lang="en-US" sz="2400" dirty="0" err="1"/>
            <a:t>thiên</a:t>
          </a:r>
          <a:r>
            <a:rPr lang="en-US" sz="2400" dirty="0"/>
            <a:t> tai</a:t>
          </a:r>
        </a:p>
      </dgm:t>
    </dgm:pt>
    <dgm:pt modelId="{EFEF0068-486F-42F7-A590-D89270BB68BA}" type="parTrans" cxnId="{9DBB5F7D-CB5A-482F-B4F5-BB6221BAFF39}">
      <dgm:prSet/>
      <dgm:spPr/>
      <dgm:t>
        <a:bodyPr/>
        <a:lstStyle/>
        <a:p>
          <a:endParaRPr lang="en-US" sz="1800"/>
        </a:p>
      </dgm:t>
    </dgm:pt>
    <dgm:pt modelId="{8BEE16EA-4F14-4386-9441-97B49DF507C6}" type="sibTrans" cxnId="{9DBB5F7D-CB5A-482F-B4F5-BB6221BAFF39}">
      <dgm:prSet/>
      <dgm:spPr/>
      <dgm:t>
        <a:bodyPr/>
        <a:lstStyle/>
        <a:p>
          <a:endParaRPr lang="en-US" sz="1800"/>
        </a:p>
      </dgm:t>
    </dgm:pt>
    <dgm:pt modelId="{4054529C-C85B-4688-9671-87D529E0F7A2}" type="pres">
      <dgm:prSet presAssocID="{F1293E10-1A49-4241-AF5E-CE9FDFDCACE9}" presName="hierChild1" presStyleCnt="0">
        <dgm:presLayoutVars>
          <dgm:orgChart val="1"/>
          <dgm:chPref val="1"/>
          <dgm:dir/>
          <dgm:animOne val="branch"/>
          <dgm:animLvl val="lvl"/>
          <dgm:resizeHandles/>
        </dgm:presLayoutVars>
      </dgm:prSet>
      <dgm:spPr/>
    </dgm:pt>
    <dgm:pt modelId="{7641E906-E7A5-45E3-87DA-C67629623465}" type="pres">
      <dgm:prSet presAssocID="{49B043D1-41D3-4077-B68E-D60479E6E8A8}" presName="hierRoot1" presStyleCnt="0">
        <dgm:presLayoutVars>
          <dgm:hierBranch val="init"/>
        </dgm:presLayoutVars>
      </dgm:prSet>
      <dgm:spPr/>
    </dgm:pt>
    <dgm:pt modelId="{15C19C4A-AC13-44AE-BE06-D424FAC85848}" type="pres">
      <dgm:prSet presAssocID="{49B043D1-41D3-4077-B68E-D60479E6E8A8}" presName="rootComposite1" presStyleCnt="0"/>
      <dgm:spPr/>
    </dgm:pt>
    <dgm:pt modelId="{C1F84357-F594-4CC3-92B1-5C23CABE678E}" type="pres">
      <dgm:prSet presAssocID="{49B043D1-41D3-4077-B68E-D60479E6E8A8}" presName="rootText1" presStyleLbl="node0" presStyleIdx="0" presStyleCnt="1" custScaleY="49385">
        <dgm:presLayoutVars>
          <dgm:chPref val="3"/>
        </dgm:presLayoutVars>
      </dgm:prSet>
      <dgm:spPr/>
    </dgm:pt>
    <dgm:pt modelId="{0A057951-CD74-4546-A75F-6BE4AE4BE4CA}" type="pres">
      <dgm:prSet presAssocID="{49B043D1-41D3-4077-B68E-D60479E6E8A8}" presName="rootConnector1" presStyleLbl="node1" presStyleIdx="0" presStyleCnt="0"/>
      <dgm:spPr/>
    </dgm:pt>
    <dgm:pt modelId="{CF05A542-51EA-46A1-A4FE-3A1BA06A25E5}" type="pres">
      <dgm:prSet presAssocID="{49B043D1-41D3-4077-B68E-D60479E6E8A8}" presName="hierChild2" presStyleCnt="0"/>
      <dgm:spPr/>
    </dgm:pt>
    <dgm:pt modelId="{D8484692-F03A-49FC-BBFE-9E05E12A86A4}" type="pres">
      <dgm:prSet presAssocID="{B30A3238-9F05-4594-913A-8671E046E096}" presName="Name37" presStyleLbl="parChTrans1D2" presStyleIdx="0" presStyleCnt="5"/>
      <dgm:spPr/>
    </dgm:pt>
    <dgm:pt modelId="{6AD767DF-F790-4675-BBA5-817D52BECF5C}" type="pres">
      <dgm:prSet presAssocID="{4AAFAA38-A9B2-4066-B618-99B0A5C61D59}" presName="hierRoot2" presStyleCnt="0">
        <dgm:presLayoutVars>
          <dgm:hierBranch val="init"/>
        </dgm:presLayoutVars>
      </dgm:prSet>
      <dgm:spPr/>
    </dgm:pt>
    <dgm:pt modelId="{8CC71DBB-BC5A-4253-ADF7-22D9CE898DF7}" type="pres">
      <dgm:prSet presAssocID="{4AAFAA38-A9B2-4066-B618-99B0A5C61D59}" presName="rootComposite" presStyleCnt="0"/>
      <dgm:spPr/>
    </dgm:pt>
    <dgm:pt modelId="{5C504239-B5F3-4417-8726-F04D14CB918B}" type="pres">
      <dgm:prSet presAssocID="{4AAFAA38-A9B2-4066-B618-99B0A5C61D59}" presName="rootText" presStyleLbl="node2" presStyleIdx="0" presStyleCnt="5" custScaleY="241858">
        <dgm:presLayoutVars>
          <dgm:chPref val="3"/>
        </dgm:presLayoutVars>
      </dgm:prSet>
      <dgm:spPr/>
    </dgm:pt>
    <dgm:pt modelId="{0A59C8CC-4BFA-4353-BBAA-F83FA2E9BD2C}" type="pres">
      <dgm:prSet presAssocID="{4AAFAA38-A9B2-4066-B618-99B0A5C61D59}" presName="rootConnector" presStyleLbl="node2" presStyleIdx="0" presStyleCnt="5"/>
      <dgm:spPr/>
    </dgm:pt>
    <dgm:pt modelId="{FB0F0006-8BD7-4BE5-B1F2-CE4BDB2F89F1}" type="pres">
      <dgm:prSet presAssocID="{4AAFAA38-A9B2-4066-B618-99B0A5C61D59}" presName="hierChild4" presStyleCnt="0"/>
      <dgm:spPr/>
    </dgm:pt>
    <dgm:pt modelId="{ACE5E4FF-D940-4BA5-A6EF-9FB47A1D31BA}" type="pres">
      <dgm:prSet presAssocID="{4AAFAA38-A9B2-4066-B618-99B0A5C61D59}" presName="hierChild5" presStyleCnt="0"/>
      <dgm:spPr/>
    </dgm:pt>
    <dgm:pt modelId="{56929C0D-848D-40ED-A730-98B55B5E51F0}" type="pres">
      <dgm:prSet presAssocID="{8383D41F-6EDF-4FA9-9001-465CB5CBFAC4}" presName="Name37" presStyleLbl="parChTrans1D2" presStyleIdx="1" presStyleCnt="5"/>
      <dgm:spPr/>
    </dgm:pt>
    <dgm:pt modelId="{73878C3F-3F90-483F-AB4E-AF53E369E529}" type="pres">
      <dgm:prSet presAssocID="{287F28A3-77E1-4950-9F7F-A4E410E5241A}" presName="hierRoot2" presStyleCnt="0">
        <dgm:presLayoutVars>
          <dgm:hierBranch val="init"/>
        </dgm:presLayoutVars>
      </dgm:prSet>
      <dgm:spPr/>
    </dgm:pt>
    <dgm:pt modelId="{2546D9C8-3B84-4C5A-A617-FC271AB3FC2F}" type="pres">
      <dgm:prSet presAssocID="{287F28A3-77E1-4950-9F7F-A4E410E5241A}" presName="rootComposite" presStyleCnt="0"/>
      <dgm:spPr/>
    </dgm:pt>
    <dgm:pt modelId="{A4AFACDF-1646-4303-8719-FA2FC404D837}" type="pres">
      <dgm:prSet presAssocID="{287F28A3-77E1-4950-9F7F-A4E410E5241A}" presName="rootText" presStyleLbl="node2" presStyleIdx="1" presStyleCnt="5" custScaleY="241858">
        <dgm:presLayoutVars>
          <dgm:chPref val="3"/>
        </dgm:presLayoutVars>
      </dgm:prSet>
      <dgm:spPr/>
    </dgm:pt>
    <dgm:pt modelId="{AEC377D3-8144-4CE4-9A8A-C90E08DF9825}" type="pres">
      <dgm:prSet presAssocID="{287F28A3-77E1-4950-9F7F-A4E410E5241A}" presName="rootConnector" presStyleLbl="node2" presStyleIdx="1" presStyleCnt="5"/>
      <dgm:spPr/>
    </dgm:pt>
    <dgm:pt modelId="{8DE4A9E3-CB22-43FE-9EED-3A2BE49D29AE}" type="pres">
      <dgm:prSet presAssocID="{287F28A3-77E1-4950-9F7F-A4E410E5241A}" presName="hierChild4" presStyleCnt="0"/>
      <dgm:spPr/>
    </dgm:pt>
    <dgm:pt modelId="{5E070F23-1F06-419F-A73D-91E2A416A13B}" type="pres">
      <dgm:prSet presAssocID="{287F28A3-77E1-4950-9F7F-A4E410E5241A}" presName="hierChild5" presStyleCnt="0"/>
      <dgm:spPr/>
    </dgm:pt>
    <dgm:pt modelId="{AF9A11A5-0B3C-45EA-8EDC-479AC0A9AD89}" type="pres">
      <dgm:prSet presAssocID="{E9FBA1F1-0E67-46E7-9D13-0AD28F6DD3BD}" presName="Name37" presStyleLbl="parChTrans1D2" presStyleIdx="2" presStyleCnt="5"/>
      <dgm:spPr/>
    </dgm:pt>
    <dgm:pt modelId="{691CB53C-24A4-451B-B3DC-8376770F0D3A}" type="pres">
      <dgm:prSet presAssocID="{7F63574A-A248-42F6-9849-274A5745E90C}" presName="hierRoot2" presStyleCnt="0">
        <dgm:presLayoutVars>
          <dgm:hierBranch val="init"/>
        </dgm:presLayoutVars>
      </dgm:prSet>
      <dgm:spPr/>
    </dgm:pt>
    <dgm:pt modelId="{3D8B048B-5636-410B-A319-5FBCF69BA260}" type="pres">
      <dgm:prSet presAssocID="{7F63574A-A248-42F6-9849-274A5745E90C}" presName="rootComposite" presStyleCnt="0"/>
      <dgm:spPr/>
    </dgm:pt>
    <dgm:pt modelId="{E9158C25-6A51-430F-8BFD-4C113A1E25A0}" type="pres">
      <dgm:prSet presAssocID="{7F63574A-A248-42F6-9849-274A5745E90C}" presName="rootText" presStyleLbl="node2" presStyleIdx="2" presStyleCnt="5" custScaleY="241858">
        <dgm:presLayoutVars>
          <dgm:chPref val="3"/>
        </dgm:presLayoutVars>
      </dgm:prSet>
      <dgm:spPr/>
    </dgm:pt>
    <dgm:pt modelId="{2DFB10FC-9D05-4CF8-9811-FC9D5C90B533}" type="pres">
      <dgm:prSet presAssocID="{7F63574A-A248-42F6-9849-274A5745E90C}" presName="rootConnector" presStyleLbl="node2" presStyleIdx="2" presStyleCnt="5"/>
      <dgm:spPr/>
    </dgm:pt>
    <dgm:pt modelId="{7241FD82-6740-436F-8E47-6E978C439DB5}" type="pres">
      <dgm:prSet presAssocID="{7F63574A-A248-42F6-9849-274A5745E90C}" presName="hierChild4" presStyleCnt="0"/>
      <dgm:spPr/>
    </dgm:pt>
    <dgm:pt modelId="{3782DEBF-C4BA-4378-A5E2-953F2CE22CE2}" type="pres">
      <dgm:prSet presAssocID="{7F63574A-A248-42F6-9849-274A5745E90C}" presName="hierChild5" presStyleCnt="0"/>
      <dgm:spPr/>
    </dgm:pt>
    <dgm:pt modelId="{875CF307-5D77-4416-B60E-E476F28E9A1E}" type="pres">
      <dgm:prSet presAssocID="{DA04F67F-4E89-48DF-A711-90D3A19B3F6E}" presName="Name37" presStyleLbl="parChTrans1D2" presStyleIdx="3" presStyleCnt="5"/>
      <dgm:spPr/>
    </dgm:pt>
    <dgm:pt modelId="{D419D6B2-F0E3-4A64-9CAE-9DAA57BA1914}" type="pres">
      <dgm:prSet presAssocID="{EB2FA18A-846B-40C9-AF30-E1E6127C6BE5}" presName="hierRoot2" presStyleCnt="0">
        <dgm:presLayoutVars>
          <dgm:hierBranch val="init"/>
        </dgm:presLayoutVars>
      </dgm:prSet>
      <dgm:spPr/>
    </dgm:pt>
    <dgm:pt modelId="{565C4E99-1B32-4B27-BC8E-37B16C3EA948}" type="pres">
      <dgm:prSet presAssocID="{EB2FA18A-846B-40C9-AF30-E1E6127C6BE5}" presName="rootComposite" presStyleCnt="0"/>
      <dgm:spPr/>
    </dgm:pt>
    <dgm:pt modelId="{A053362D-F001-473D-8427-AE938BC9C406}" type="pres">
      <dgm:prSet presAssocID="{EB2FA18A-846B-40C9-AF30-E1E6127C6BE5}" presName="rootText" presStyleLbl="node2" presStyleIdx="3" presStyleCnt="5" custScaleY="241858">
        <dgm:presLayoutVars>
          <dgm:chPref val="3"/>
        </dgm:presLayoutVars>
      </dgm:prSet>
      <dgm:spPr/>
    </dgm:pt>
    <dgm:pt modelId="{A728A249-3FAE-4000-A106-514822021333}" type="pres">
      <dgm:prSet presAssocID="{EB2FA18A-846B-40C9-AF30-E1E6127C6BE5}" presName="rootConnector" presStyleLbl="node2" presStyleIdx="3" presStyleCnt="5"/>
      <dgm:spPr/>
    </dgm:pt>
    <dgm:pt modelId="{16033FF9-82B4-4832-87A1-633304E51BF8}" type="pres">
      <dgm:prSet presAssocID="{EB2FA18A-846B-40C9-AF30-E1E6127C6BE5}" presName="hierChild4" presStyleCnt="0"/>
      <dgm:spPr/>
    </dgm:pt>
    <dgm:pt modelId="{614A2ED5-F21C-4C9F-B095-D0787771AFCB}" type="pres">
      <dgm:prSet presAssocID="{EB2FA18A-846B-40C9-AF30-E1E6127C6BE5}" presName="hierChild5" presStyleCnt="0"/>
      <dgm:spPr/>
    </dgm:pt>
    <dgm:pt modelId="{0323E1D3-1CBA-4287-81F4-D6BF28D69B0C}" type="pres">
      <dgm:prSet presAssocID="{EFEF0068-486F-42F7-A590-D89270BB68BA}" presName="Name37" presStyleLbl="parChTrans1D2" presStyleIdx="4" presStyleCnt="5"/>
      <dgm:spPr/>
    </dgm:pt>
    <dgm:pt modelId="{754B4951-8BD4-499E-BAAB-DF87363C0804}" type="pres">
      <dgm:prSet presAssocID="{E2C787AD-9021-44D6-9FB9-8774346F2826}" presName="hierRoot2" presStyleCnt="0">
        <dgm:presLayoutVars>
          <dgm:hierBranch val="init"/>
        </dgm:presLayoutVars>
      </dgm:prSet>
      <dgm:spPr/>
    </dgm:pt>
    <dgm:pt modelId="{CAA8F78B-AA78-4A7C-872A-FBC1CD66D09B}" type="pres">
      <dgm:prSet presAssocID="{E2C787AD-9021-44D6-9FB9-8774346F2826}" presName="rootComposite" presStyleCnt="0"/>
      <dgm:spPr/>
    </dgm:pt>
    <dgm:pt modelId="{A2D5E731-4036-451D-A43B-07E634DF6EF1}" type="pres">
      <dgm:prSet presAssocID="{E2C787AD-9021-44D6-9FB9-8774346F2826}" presName="rootText" presStyleLbl="node2" presStyleIdx="4" presStyleCnt="5" custScaleY="241858">
        <dgm:presLayoutVars>
          <dgm:chPref val="3"/>
        </dgm:presLayoutVars>
      </dgm:prSet>
      <dgm:spPr/>
    </dgm:pt>
    <dgm:pt modelId="{684819B2-AD1F-487D-9895-BF2F7A126C64}" type="pres">
      <dgm:prSet presAssocID="{E2C787AD-9021-44D6-9FB9-8774346F2826}" presName="rootConnector" presStyleLbl="node2" presStyleIdx="4" presStyleCnt="5"/>
      <dgm:spPr/>
    </dgm:pt>
    <dgm:pt modelId="{D6C8D9F1-DDC3-47A7-A96C-76AAC629BBC4}" type="pres">
      <dgm:prSet presAssocID="{E2C787AD-9021-44D6-9FB9-8774346F2826}" presName="hierChild4" presStyleCnt="0"/>
      <dgm:spPr/>
    </dgm:pt>
    <dgm:pt modelId="{25156BE1-65BB-4ED0-8AD4-6713C3B9E291}" type="pres">
      <dgm:prSet presAssocID="{E2C787AD-9021-44D6-9FB9-8774346F2826}" presName="hierChild5" presStyleCnt="0"/>
      <dgm:spPr/>
    </dgm:pt>
    <dgm:pt modelId="{841D8F60-0ABC-4887-A46D-E48A21D28AE7}" type="pres">
      <dgm:prSet presAssocID="{49B043D1-41D3-4077-B68E-D60479E6E8A8}" presName="hierChild3" presStyleCnt="0"/>
      <dgm:spPr/>
    </dgm:pt>
  </dgm:ptLst>
  <dgm:cxnLst>
    <dgm:cxn modelId="{EC5FDD08-B624-4062-992A-CB7BCF6EB042}" type="presOf" srcId="{7F63574A-A248-42F6-9849-274A5745E90C}" destId="{2DFB10FC-9D05-4CF8-9811-FC9D5C90B533}" srcOrd="1" destOrd="0" presId="urn:microsoft.com/office/officeart/2005/8/layout/orgChart1"/>
    <dgm:cxn modelId="{BC67530D-4C62-490A-8F1B-52733A0236C7}" type="presOf" srcId="{E9FBA1F1-0E67-46E7-9D13-0AD28F6DD3BD}" destId="{AF9A11A5-0B3C-45EA-8EDC-479AC0A9AD89}" srcOrd="0" destOrd="0" presId="urn:microsoft.com/office/officeart/2005/8/layout/orgChart1"/>
    <dgm:cxn modelId="{2295F112-F9AF-40B2-8509-1A9A8EE44ECA}" type="presOf" srcId="{EB2FA18A-846B-40C9-AF30-E1E6127C6BE5}" destId="{A053362D-F001-473D-8427-AE938BC9C406}" srcOrd="0" destOrd="0" presId="urn:microsoft.com/office/officeart/2005/8/layout/orgChart1"/>
    <dgm:cxn modelId="{A5191B19-764A-40C8-AD07-BC11F19D19B9}" type="presOf" srcId="{EB2FA18A-846B-40C9-AF30-E1E6127C6BE5}" destId="{A728A249-3FAE-4000-A106-514822021333}" srcOrd="1" destOrd="0" presId="urn:microsoft.com/office/officeart/2005/8/layout/orgChart1"/>
    <dgm:cxn modelId="{A50FDB2E-AA1C-4642-8946-0E1CA799B698}" type="presOf" srcId="{4AAFAA38-A9B2-4066-B618-99B0A5C61D59}" destId="{5C504239-B5F3-4417-8726-F04D14CB918B}" srcOrd="0" destOrd="0" presId="urn:microsoft.com/office/officeart/2005/8/layout/orgChart1"/>
    <dgm:cxn modelId="{0189F138-70A3-4CBF-84AA-871F3BFEA627}" type="presOf" srcId="{DA04F67F-4E89-48DF-A711-90D3A19B3F6E}" destId="{875CF307-5D77-4416-B60E-E476F28E9A1E}" srcOrd="0" destOrd="0" presId="urn:microsoft.com/office/officeart/2005/8/layout/orgChart1"/>
    <dgm:cxn modelId="{71CDF23A-2F08-4774-AE06-1CA5967886D1}" type="presOf" srcId="{E2C787AD-9021-44D6-9FB9-8774346F2826}" destId="{684819B2-AD1F-487D-9895-BF2F7A126C64}" srcOrd="1" destOrd="0" presId="urn:microsoft.com/office/officeart/2005/8/layout/orgChart1"/>
    <dgm:cxn modelId="{8B0BFF5E-5784-47EF-9EFD-60E1B5351450}" type="presOf" srcId="{B30A3238-9F05-4594-913A-8671E046E096}" destId="{D8484692-F03A-49FC-BBFE-9E05E12A86A4}" srcOrd="0" destOrd="0" presId="urn:microsoft.com/office/officeart/2005/8/layout/orgChart1"/>
    <dgm:cxn modelId="{5FA31441-40AA-4C84-BE0D-C3ECF733F1D5}" type="presOf" srcId="{287F28A3-77E1-4950-9F7F-A4E410E5241A}" destId="{AEC377D3-8144-4CE4-9A8A-C90E08DF9825}" srcOrd="1" destOrd="0" presId="urn:microsoft.com/office/officeart/2005/8/layout/orgChart1"/>
    <dgm:cxn modelId="{62A90765-DA7F-4E69-B78F-454470F505E6}" type="presOf" srcId="{F1293E10-1A49-4241-AF5E-CE9FDFDCACE9}" destId="{4054529C-C85B-4688-9671-87D529E0F7A2}" srcOrd="0" destOrd="0" presId="urn:microsoft.com/office/officeart/2005/8/layout/orgChart1"/>
    <dgm:cxn modelId="{EAD88865-FAD7-4D6E-883D-8910249729B2}" srcId="{49B043D1-41D3-4077-B68E-D60479E6E8A8}" destId="{4AAFAA38-A9B2-4066-B618-99B0A5C61D59}" srcOrd="0" destOrd="0" parTransId="{B30A3238-9F05-4594-913A-8671E046E096}" sibTransId="{2524E959-555A-4015-B39A-90FE29648BD4}"/>
    <dgm:cxn modelId="{E6174766-78D5-4FDB-8C28-F29AEE835379}" type="presOf" srcId="{4AAFAA38-A9B2-4066-B618-99B0A5C61D59}" destId="{0A59C8CC-4BFA-4353-BBAA-F83FA2E9BD2C}" srcOrd="1" destOrd="0" presId="urn:microsoft.com/office/officeart/2005/8/layout/orgChart1"/>
    <dgm:cxn modelId="{A33B486A-272A-4856-A5EE-D1A0D266D6FC}" type="presOf" srcId="{49B043D1-41D3-4077-B68E-D60479E6E8A8}" destId="{0A057951-CD74-4546-A75F-6BE4AE4BE4CA}" srcOrd="1" destOrd="0" presId="urn:microsoft.com/office/officeart/2005/8/layout/orgChart1"/>
    <dgm:cxn modelId="{2F07A674-7A1F-4CCA-A43D-5CC16650968F}" srcId="{F1293E10-1A49-4241-AF5E-CE9FDFDCACE9}" destId="{49B043D1-41D3-4077-B68E-D60479E6E8A8}" srcOrd="0" destOrd="0" parTransId="{4DC7E570-4474-4792-A0E8-63F6DB7D66FD}" sibTransId="{7826B425-2338-4296-94A6-38D7B8705E76}"/>
    <dgm:cxn modelId="{F953A27C-BA72-4486-94E8-6A7C4A715D59}" type="presOf" srcId="{EFEF0068-486F-42F7-A590-D89270BB68BA}" destId="{0323E1D3-1CBA-4287-81F4-D6BF28D69B0C}" srcOrd="0" destOrd="0" presId="urn:microsoft.com/office/officeart/2005/8/layout/orgChart1"/>
    <dgm:cxn modelId="{9DBB5F7D-CB5A-482F-B4F5-BB6221BAFF39}" srcId="{49B043D1-41D3-4077-B68E-D60479E6E8A8}" destId="{E2C787AD-9021-44D6-9FB9-8774346F2826}" srcOrd="4" destOrd="0" parTransId="{EFEF0068-486F-42F7-A590-D89270BB68BA}" sibTransId="{8BEE16EA-4F14-4386-9441-97B49DF507C6}"/>
    <dgm:cxn modelId="{CF00BF7E-9305-4C5E-BC1B-EC88AFEBD13E}" type="presOf" srcId="{8383D41F-6EDF-4FA9-9001-465CB5CBFAC4}" destId="{56929C0D-848D-40ED-A730-98B55B5E51F0}" srcOrd="0" destOrd="0" presId="urn:microsoft.com/office/officeart/2005/8/layout/orgChart1"/>
    <dgm:cxn modelId="{68CCBB80-E972-4962-BAA8-73031C746F9B}" type="presOf" srcId="{49B043D1-41D3-4077-B68E-D60479E6E8A8}" destId="{C1F84357-F594-4CC3-92B1-5C23CABE678E}" srcOrd="0" destOrd="0" presId="urn:microsoft.com/office/officeart/2005/8/layout/orgChart1"/>
    <dgm:cxn modelId="{3FB43195-431F-452B-B656-BBCD60BF6FD9}" srcId="{49B043D1-41D3-4077-B68E-D60479E6E8A8}" destId="{287F28A3-77E1-4950-9F7F-A4E410E5241A}" srcOrd="1" destOrd="0" parTransId="{8383D41F-6EDF-4FA9-9001-465CB5CBFAC4}" sibTransId="{61732607-B33A-4A82-B9BE-30BDBD6EB3BC}"/>
    <dgm:cxn modelId="{9A9DFBAA-713B-43DE-89EC-E60ED63C0682}" srcId="{49B043D1-41D3-4077-B68E-D60479E6E8A8}" destId="{EB2FA18A-846B-40C9-AF30-E1E6127C6BE5}" srcOrd="3" destOrd="0" parTransId="{DA04F67F-4E89-48DF-A711-90D3A19B3F6E}" sibTransId="{7187F43C-DD9F-4029-910B-D2926553DA33}"/>
    <dgm:cxn modelId="{877252B5-57EE-433F-9560-B57BCE9443B5}" srcId="{49B043D1-41D3-4077-B68E-D60479E6E8A8}" destId="{7F63574A-A248-42F6-9849-274A5745E90C}" srcOrd="2" destOrd="0" parTransId="{E9FBA1F1-0E67-46E7-9D13-0AD28F6DD3BD}" sibTransId="{90614AE9-5F7B-461A-888C-FE6F0171E91D}"/>
    <dgm:cxn modelId="{C71731C3-1748-488F-9E26-6D2FF804D087}" type="presOf" srcId="{287F28A3-77E1-4950-9F7F-A4E410E5241A}" destId="{A4AFACDF-1646-4303-8719-FA2FC404D837}" srcOrd="0" destOrd="0" presId="urn:microsoft.com/office/officeart/2005/8/layout/orgChart1"/>
    <dgm:cxn modelId="{A724B7C4-FA01-4F11-B44C-0BA2ABF36F32}" type="presOf" srcId="{7F63574A-A248-42F6-9849-274A5745E90C}" destId="{E9158C25-6A51-430F-8BFD-4C113A1E25A0}" srcOrd="0" destOrd="0" presId="urn:microsoft.com/office/officeart/2005/8/layout/orgChart1"/>
    <dgm:cxn modelId="{B39552D9-4A37-4332-B2CC-DE9395BFFDBA}" type="presOf" srcId="{E2C787AD-9021-44D6-9FB9-8774346F2826}" destId="{A2D5E731-4036-451D-A43B-07E634DF6EF1}" srcOrd="0" destOrd="0" presId="urn:microsoft.com/office/officeart/2005/8/layout/orgChart1"/>
    <dgm:cxn modelId="{43301DB8-8CD0-4158-82A5-A7BFF71D3F47}" type="presParOf" srcId="{4054529C-C85B-4688-9671-87D529E0F7A2}" destId="{7641E906-E7A5-45E3-87DA-C67629623465}" srcOrd="0" destOrd="0" presId="urn:microsoft.com/office/officeart/2005/8/layout/orgChart1"/>
    <dgm:cxn modelId="{9C1FF881-F84D-407D-9A02-E60CE8075620}" type="presParOf" srcId="{7641E906-E7A5-45E3-87DA-C67629623465}" destId="{15C19C4A-AC13-44AE-BE06-D424FAC85848}" srcOrd="0" destOrd="0" presId="urn:microsoft.com/office/officeart/2005/8/layout/orgChart1"/>
    <dgm:cxn modelId="{C2B7720D-8F40-47F0-A512-B80F63CF73B8}" type="presParOf" srcId="{15C19C4A-AC13-44AE-BE06-D424FAC85848}" destId="{C1F84357-F594-4CC3-92B1-5C23CABE678E}" srcOrd="0" destOrd="0" presId="urn:microsoft.com/office/officeart/2005/8/layout/orgChart1"/>
    <dgm:cxn modelId="{E60454B1-B3B4-4F84-BC95-16CD22D1A3B1}" type="presParOf" srcId="{15C19C4A-AC13-44AE-BE06-D424FAC85848}" destId="{0A057951-CD74-4546-A75F-6BE4AE4BE4CA}" srcOrd="1" destOrd="0" presId="urn:microsoft.com/office/officeart/2005/8/layout/orgChart1"/>
    <dgm:cxn modelId="{76B7234D-BBB6-4ADE-8920-C75B4542D570}" type="presParOf" srcId="{7641E906-E7A5-45E3-87DA-C67629623465}" destId="{CF05A542-51EA-46A1-A4FE-3A1BA06A25E5}" srcOrd="1" destOrd="0" presId="urn:microsoft.com/office/officeart/2005/8/layout/orgChart1"/>
    <dgm:cxn modelId="{B7F107CC-DB90-4EF4-8AD6-86BEEF1ADB1D}" type="presParOf" srcId="{CF05A542-51EA-46A1-A4FE-3A1BA06A25E5}" destId="{D8484692-F03A-49FC-BBFE-9E05E12A86A4}" srcOrd="0" destOrd="0" presId="urn:microsoft.com/office/officeart/2005/8/layout/orgChart1"/>
    <dgm:cxn modelId="{610AF425-C3E8-4F89-AEA8-C088E536F959}" type="presParOf" srcId="{CF05A542-51EA-46A1-A4FE-3A1BA06A25E5}" destId="{6AD767DF-F790-4675-BBA5-817D52BECF5C}" srcOrd="1" destOrd="0" presId="urn:microsoft.com/office/officeart/2005/8/layout/orgChart1"/>
    <dgm:cxn modelId="{3C6AED6D-7B7B-4C8D-A322-BB51BCBFF1AA}" type="presParOf" srcId="{6AD767DF-F790-4675-BBA5-817D52BECF5C}" destId="{8CC71DBB-BC5A-4253-ADF7-22D9CE898DF7}" srcOrd="0" destOrd="0" presId="urn:microsoft.com/office/officeart/2005/8/layout/orgChart1"/>
    <dgm:cxn modelId="{FDF450C9-41F1-4D50-A3B8-D6962301663C}" type="presParOf" srcId="{8CC71DBB-BC5A-4253-ADF7-22D9CE898DF7}" destId="{5C504239-B5F3-4417-8726-F04D14CB918B}" srcOrd="0" destOrd="0" presId="urn:microsoft.com/office/officeart/2005/8/layout/orgChart1"/>
    <dgm:cxn modelId="{1F672CAC-10DA-4A48-941C-AA5507B567D4}" type="presParOf" srcId="{8CC71DBB-BC5A-4253-ADF7-22D9CE898DF7}" destId="{0A59C8CC-4BFA-4353-BBAA-F83FA2E9BD2C}" srcOrd="1" destOrd="0" presId="urn:microsoft.com/office/officeart/2005/8/layout/orgChart1"/>
    <dgm:cxn modelId="{F092944D-CBCF-4F21-9D70-328B1645FBCF}" type="presParOf" srcId="{6AD767DF-F790-4675-BBA5-817D52BECF5C}" destId="{FB0F0006-8BD7-4BE5-B1F2-CE4BDB2F89F1}" srcOrd="1" destOrd="0" presId="urn:microsoft.com/office/officeart/2005/8/layout/orgChart1"/>
    <dgm:cxn modelId="{60FC4DCA-705D-4E87-B782-5F9EA5A1D0C4}" type="presParOf" srcId="{6AD767DF-F790-4675-BBA5-817D52BECF5C}" destId="{ACE5E4FF-D940-4BA5-A6EF-9FB47A1D31BA}" srcOrd="2" destOrd="0" presId="urn:microsoft.com/office/officeart/2005/8/layout/orgChart1"/>
    <dgm:cxn modelId="{FCE370D6-B6ED-4723-A847-911510B555BC}" type="presParOf" srcId="{CF05A542-51EA-46A1-A4FE-3A1BA06A25E5}" destId="{56929C0D-848D-40ED-A730-98B55B5E51F0}" srcOrd="2" destOrd="0" presId="urn:microsoft.com/office/officeart/2005/8/layout/orgChart1"/>
    <dgm:cxn modelId="{90CBC055-B5F1-4400-BFE1-149861D67CDD}" type="presParOf" srcId="{CF05A542-51EA-46A1-A4FE-3A1BA06A25E5}" destId="{73878C3F-3F90-483F-AB4E-AF53E369E529}" srcOrd="3" destOrd="0" presId="urn:microsoft.com/office/officeart/2005/8/layout/orgChart1"/>
    <dgm:cxn modelId="{6CEFAF9D-21C4-4D56-88F7-576771EAF55B}" type="presParOf" srcId="{73878C3F-3F90-483F-AB4E-AF53E369E529}" destId="{2546D9C8-3B84-4C5A-A617-FC271AB3FC2F}" srcOrd="0" destOrd="0" presId="urn:microsoft.com/office/officeart/2005/8/layout/orgChart1"/>
    <dgm:cxn modelId="{C256B92D-36C3-48EF-8667-7DC36CB0131F}" type="presParOf" srcId="{2546D9C8-3B84-4C5A-A617-FC271AB3FC2F}" destId="{A4AFACDF-1646-4303-8719-FA2FC404D837}" srcOrd="0" destOrd="0" presId="urn:microsoft.com/office/officeart/2005/8/layout/orgChart1"/>
    <dgm:cxn modelId="{49732707-7055-4AFC-9567-0F0847BEF0B3}" type="presParOf" srcId="{2546D9C8-3B84-4C5A-A617-FC271AB3FC2F}" destId="{AEC377D3-8144-4CE4-9A8A-C90E08DF9825}" srcOrd="1" destOrd="0" presId="urn:microsoft.com/office/officeart/2005/8/layout/orgChart1"/>
    <dgm:cxn modelId="{2C3E1D9F-E7C0-4039-A1B5-EF6AB091EA3A}" type="presParOf" srcId="{73878C3F-3F90-483F-AB4E-AF53E369E529}" destId="{8DE4A9E3-CB22-43FE-9EED-3A2BE49D29AE}" srcOrd="1" destOrd="0" presId="urn:microsoft.com/office/officeart/2005/8/layout/orgChart1"/>
    <dgm:cxn modelId="{2A07C5BA-E63A-441F-855F-2ADC8BAA3380}" type="presParOf" srcId="{73878C3F-3F90-483F-AB4E-AF53E369E529}" destId="{5E070F23-1F06-419F-A73D-91E2A416A13B}" srcOrd="2" destOrd="0" presId="urn:microsoft.com/office/officeart/2005/8/layout/orgChart1"/>
    <dgm:cxn modelId="{B625554A-1AA5-46FB-8312-13AFBDF6CCE6}" type="presParOf" srcId="{CF05A542-51EA-46A1-A4FE-3A1BA06A25E5}" destId="{AF9A11A5-0B3C-45EA-8EDC-479AC0A9AD89}" srcOrd="4" destOrd="0" presId="urn:microsoft.com/office/officeart/2005/8/layout/orgChart1"/>
    <dgm:cxn modelId="{6ACAA03A-8F7F-4C48-BFC1-F7C5AC76752A}" type="presParOf" srcId="{CF05A542-51EA-46A1-A4FE-3A1BA06A25E5}" destId="{691CB53C-24A4-451B-B3DC-8376770F0D3A}" srcOrd="5" destOrd="0" presId="urn:microsoft.com/office/officeart/2005/8/layout/orgChart1"/>
    <dgm:cxn modelId="{9BD70C00-B358-4D0D-8203-115A2702218F}" type="presParOf" srcId="{691CB53C-24A4-451B-B3DC-8376770F0D3A}" destId="{3D8B048B-5636-410B-A319-5FBCF69BA260}" srcOrd="0" destOrd="0" presId="urn:microsoft.com/office/officeart/2005/8/layout/orgChart1"/>
    <dgm:cxn modelId="{6E28EF22-8AD0-4CE0-8940-5E1E1C0DB40E}" type="presParOf" srcId="{3D8B048B-5636-410B-A319-5FBCF69BA260}" destId="{E9158C25-6A51-430F-8BFD-4C113A1E25A0}" srcOrd="0" destOrd="0" presId="urn:microsoft.com/office/officeart/2005/8/layout/orgChart1"/>
    <dgm:cxn modelId="{84315EDA-C840-4476-9F34-DD0668B7D84E}" type="presParOf" srcId="{3D8B048B-5636-410B-A319-5FBCF69BA260}" destId="{2DFB10FC-9D05-4CF8-9811-FC9D5C90B533}" srcOrd="1" destOrd="0" presId="urn:microsoft.com/office/officeart/2005/8/layout/orgChart1"/>
    <dgm:cxn modelId="{BE09176D-6D4A-4CE0-B9D2-F434CD4776F4}" type="presParOf" srcId="{691CB53C-24A4-451B-B3DC-8376770F0D3A}" destId="{7241FD82-6740-436F-8E47-6E978C439DB5}" srcOrd="1" destOrd="0" presId="urn:microsoft.com/office/officeart/2005/8/layout/orgChart1"/>
    <dgm:cxn modelId="{8A3EC1CC-05A0-4D69-B1CA-309D7B814BE6}" type="presParOf" srcId="{691CB53C-24A4-451B-B3DC-8376770F0D3A}" destId="{3782DEBF-C4BA-4378-A5E2-953F2CE22CE2}" srcOrd="2" destOrd="0" presId="urn:microsoft.com/office/officeart/2005/8/layout/orgChart1"/>
    <dgm:cxn modelId="{E730F7F1-F7D9-48A8-B727-BC95B190C3AB}" type="presParOf" srcId="{CF05A542-51EA-46A1-A4FE-3A1BA06A25E5}" destId="{875CF307-5D77-4416-B60E-E476F28E9A1E}" srcOrd="6" destOrd="0" presId="urn:microsoft.com/office/officeart/2005/8/layout/orgChart1"/>
    <dgm:cxn modelId="{087059EB-71C1-40FD-A9B2-BC9DDDE006E4}" type="presParOf" srcId="{CF05A542-51EA-46A1-A4FE-3A1BA06A25E5}" destId="{D419D6B2-F0E3-4A64-9CAE-9DAA57BA1914}" srcOrd="7" destOrd="0" presId="urn:microsoft.com/office/officeart/2005/8/layout/orgChart1"/>
    <dgm:cxn modelId="{F3A27025-14B6-4ACF-B9F7-BA6B3397B008}" type="presParOf" srcId="{D419D6B2-F0E3-4A64-9CAE-9DAA57BA1914}" destId="{565C4E99-1B32-4B27-BC8E-37B16C3EA948}" srcOrd="0" destOrd="0" presId="urn:microsoft.com/office/officeart/2005/8/layout/orgChart1"/>
    <dgm:cxn modelId="{9297CB91-1D69-4E2A-9D37-279BCBC440C7}" type="presParOf" srcId="{565C4E99-1B32-4B27-BC8E-37B16C3EA948}" destId="{A053362D-F001-473D-8427-AE938BC9C406}" srcOrd="0" destOrd="0" presId="urn:microsoft.com/office/officeart/2005/8/layout/orgChart1"/>
    <dgm:cxn modelId="{89AE5FE6-997D-493F-88D3-4E54A51D4601}" type="presParOf" srcId="{565C4E99-1B32-4B27-BC8E-37B16C3EA948}" destId="{A728A249-3FAE-4000-A106-514822021333}" srcOrd="1" destOrd="0" presId="urn:microsoft.com/office/officeart/2005/8/layout/orgChart1"/>
    <dgm:cxn modelId="{8CF56A67-AA60-4456-9F3C-A865F799BFAB}" type="presParOf" srcId="{D419D6B2-F0E3-4A64-9CAE-9DAA57BA1914}" destId="{16033FF9-82B4-4832-87A1-633304E51BF8}" srcOrd="1" destOrd="0" presId="urn:microsoft.com/office/officeart/2005/8/layout/orgChart1"/>
    <dgm:cxn modelId="{378E3946-EDEF-4C13-A13A-96708A5112BD}" type="presParOf" srcId="{D419D6B2-F0E3-4A64-9CAE-9DAA57BA1914}" destId="{614A2ED5-F21C-4C9F-B095-D0787771AFCB}" srcOrd="2" destOrd="0" presId="urn:microsoft.com/office/officeart/2005/8/layout/orgChart1"/>
    <dgm:cxn modelId="{95F41ED5-C759-4B25-80D1-8B62FE6952A0}" type="presParOf" srcId="{CF05A542-51EA-46A1-A4FE-3A1BA06A25E5}" destId="{0323E1D3-1CBA-4287-81F4-D6BF28D69B0C}" srcOrd="8" destOrd="0" presId="urn:microsoft.com/office/officeart/2005/8/layout/orgChart1"/>
    <dgm:cxn modelId="{C4C7496F-1E28-4727-8595-CFD18CB66828}" type="presParOf" srcId="{CF05A542-51EA-46A1-A4FE-3A1BA06A25E5}" destId="{754B4951-8BD4-499E-BAAB-DF87363C0804}" srcOrd="9" destOrd="0" presId="urn:microsoft.com/office/officeart/2005/8/layout/orgChart1"/>
    <dgm:cxn modelId="{47B9E75C-1D58-4641-AD1D-BAAABCA6A3FA}" type="presParOf" srcId="{754B4951-8BD4-499E-BAAB-DF87363C0804}" destId="{CAA8F78B-AA78-4A7C-872A-FBC1CD66D09B}" srcOrd="0" destOrd="0" presId="urn:microsoft.com/office/officeart/2005/8/layout/orgChart1"/>
    <dgm:cxn modelId="{CBBEF422-4D2A-4F46-8D17-8BD091F2E514}" type="presParOf" srcId="{CAA8F78B-AA78-4A7C-872A-FBC1CD66D09B}" destId="{A2D5E731-4036-451D-A43B-07E634DF6EF1}" srcOrd="0" destOrd="0" presId="urn:microsoft.com/office/officeart/2005/8/layout/orgChart1"/>
    <dgm:cxn modelId="{8986590D-E3A1-4651-9599-E9756B646C8D}" type="presParOf" srcId="{CAA8F78B-AA78-4A7C-872A-FBC1CD66D09B}" destId="{684819B2-AD1F-487D-9895-BF2F7A126C64}" srcOrd="1" destOrd="0" presId="urn:microsoft.com/office/officeart/2005/8/layout/orgChart1"/>
    <dgm:cxn modelId="{F692FA92-54CF-4071-8F87-17AB521AE34B}" type="presParOf" srcId="{754B4951-8BD4-499E-BAAB-DF87363C0804}" destId="{D6C8D9F1-DDC3-47A7-A96C-76AAC629BBC4}" srcOrd="1" destOrd="0" presId="urn:microsoft.com/office/officeart/2005/8/layout/orgChart1"/>
    <dgm:cxn modelId="{2892AFA8-69BA-40A6-A491-FEA42001F2EC}" type="presParOf" srcId="{754B4951-8BD4-499E-BAAB-DF87363C0804}" destId="{25156BE1-65BB-4ED0-8AD4-6713C3B9E291}" srcOrd="2" destOrd="0" presId="urn:microsoft.com/office/officeart/2005/8/layout/orgChart1"/>
    <dgm:cxn modelId="{86BDB26B-03D7-4E20-A52A-DAF5E1BB4025}" type="presParOf" srcId="{7641E906-E7A5-45E3-87DA-C67629623465}" destId="{841D8F60-0ABC-4887-A46D-E48A21D28A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E1D3-1CBA-4287-81F4-D6BF28D69B0C}">
      <dsp:nvSpPr>
        <dsp:cNvPr id="0" name=""/>
        <dsp:cNvSpPr/>
      </dsp:nvSpPr>
      <dsp:spPr>
        <a:xfrm>
          <a:off x="5354320" y="1834464"/>
          <a:ext cx="4436726" cy="385005"/>
        </a:xfrm>
        <a:custGeom>
          <a:avLst/>
          <a:gdLst/>
          <a:ahLst/>
          <a:cxnLst/>
          <a:rect l="0" t="0" r="0" b="0"/>
          <a:pathLst>
            <a:path>
              <a:moveTo>
                <a:pt x="0" y="0"/>
              </a:moveTo>
              <a:lnTo>
                <a:pt x="0" y="192502"/>
              </a:lnTo>
              <a:lnTo>
                <a:pt x="4436726" y="192502"/>
              </a:lnTo>
              <a:lnTo>
                <a:pt x="4436726"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CF307-5D77-4416-B60E-E476F28E9A1E}">
      <dsp:nvSpPr>
        <dsp:cNvPr id="0" name=""/>
        <dsp:cNvSpPr/>
      </dsp:nvSpPr>
      <dsp:spPr>
        <a:xfrm>
          <a:off x="5354320" y="1834464"/>
          <a:ext cx="2218363" cy="385005"/>
        </a:xfrm>
        <a:custGeom>
          <a:avLst/>
          <a:gdLst/>
          <a:ahLst/>
          <a:cxnLst/>
          <a:rect l="0" t="0" r="0" b="0"/>
          <a:pathLst>
            <a:path>
              <a:moveTo>
                <a:pt x="0" y="0"/>
              </a:moveTo>
              <a:lnTo>
                <a:pt x="0" y="192502"/>
              </a:lnTo>
              <a:lnTo>
                <a:pt x="2218363" y="192502"/>
              </a:lnTo>
              <a:lnTo>
                <a:pt x="2218363"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A11A5-0B3C-45EA-8EDC-479AC0A9AD89}">
      <dsp:nvSpPr>
        <dsp:cNvPr id="0" name=""/>
        <dsp:cNvSpPr/>
      </dsp:nvSpPr>
      <dsp:spPr>
        <a:xfrm>
          <a:off x="5308600" y="1834464"/>
          <a:ext cx="91440" cy="385005"/>
        </a:xfrm>
        <a:custGeom>
          <a:avLst/>
          <a:gdLst/>
          <a:ahLst/>
          <a:cxnLst/>
          <a:rect l="0" t="0" r="0" b="0"/>
          <a:pathLst>
            <a:path>
              <a:moveTo>
                <a:pt x="45720" y="0"/>
              </a:moveTo>
              <a:lnTo>
                <a:pt x="4572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29C0D-848D-40ED-A730-98B55B5E51F0}">
      <dsp:nvSpPr>
        <dsp:cNvPr id="0" name=""/>
        <dsp:cNvSpPr/>
      </dsp:nvSpPr>
      <dsp:spPr>
        <a:xfrm>
          <a:off x="3135956" y="1834464"/>
          <a:ext cx="2218363" cy="385005"/>
        </a:xfrm>
        <a:custGeom>
          <a:avLst/>
          <a:gdLst/>
          <a:ahLst/>
          <a:cxnLst/>
          <a:rect l="0" t="0" r="0" b="0"/>
          <a:pathLst>
            <a:path>
              <a:moveTo>
                <a:pt x="2218363" y="0"/>
              </a:moveTo>
              <a:lnTo>
                <a:pt x="2218363" y="192502"/>
              </a:lnTo>
              <a:lnTo>
                <a:pt x="0" y="192502"/>
              </a:lnTo>
              <a:lnTo>
                <a:pt x="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84692-F03A-49FC-BBFE-9E05E12A86A4}">
      <dsp:nvSpPr>
        <dsp:cNvPr id="0" name=""/>
        <dsp:cNvSpPr/>
      </dsp:nvSpPr>
      <dsp:spPr>
        <a:xfrm>
          <a:off x="917593" y="1834464"/>
          <a:ext cx="4436726" cy="385005"/>
        </a:xfrm>
        <a:custGeom>
          <a:avLst/>
          <a:gdLst/>
          <a:ahLst/>
          <a:cxnLst/>
          <a:rect l="0" t="0" r="0" b="0"/>
          <a:pathLst>
            <a:path>
              <a:moveTo>
                <a:pt x="4436726" y="0"/>
              </a:moveTo>
              <a:lnTo>
                <a:pt x="4436726" y="192502"/>
              </a:lnTo>
              <a:lnTo>
                <a:pt x="0" y="192502"/>
              </a:lnTo>
              <a:lnTo>
                <a:pt x="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84357-F594-4CC3-92B1-5C23CABE678E}">
      <dsp:nvSpPr>
        <dsp:cNvPr id="0" name=""/>
        <dsp:cNvSpPr/>
      </dsp:nvSpPr>
      <dsp:spPr>
        <a:xfrm>
          <a:off x="4437641" y="1381762"/>
          <a:ext cx="1833357" cy="452701"/>
        </a:xfrm>
        <a:prstGeom prst="rect">
          <a:avLst/>
        </a:prstGeom>
        <a:solidFill>
          <a:schemeClr val="accent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Biện</a:t>
          </a:r>
          <a:r>
            <a:rPr lang="en-US" sz="2800" kern="1200" dirty="0"/>
            <a:t> </a:t>
          </a:r>
          <a:r>
            <a:rPr lang="en-US" sz="2800" kern="1200" dirty="0" err="1"/>
            <a:t>pháp</a:t>
          </a:r>
          <a:endParaRPr lang="en-US" sz="2800" kern="1200" dirty="0"/>
        </a:p>
      </dsp:txBody>
      <dsp:txXfrm>
        <a:off x="4437641" y="1381762"/>
        <a:ext cx="1833357" cy="452701"/>
      </dsp:txXfrm>
    </dsp:sp>
    <dsp:sp modelId="{5C504239-B5F3-4417-8726-F04D14CB918B}">
      <dsp:nvSpPr>
        <dsp:cNvPr id="0" name=""/>
        <dsp:cNvSpPr/>
      </dsp:nvSpPr>
      <dsp:spPr>
        <a:xfrm>
          <a:off x="915"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Trồng</a:t>
          </a:r>
          <a:r>
            <a:rPr lang="en-US" sz="2400" kern="1200" dirty="0"/>
            <a:t> </a:t>
          </a:r>
          <a:r>
            <a:rPr lang="en-US" sz="2400" kern="1200" dirty="0" err="1"/>
            <a:t>rừng</a:t>
          </a:r>
          <a:r>
            <a:rPr lang="en-US" sz="2400" kern="1200" dirty="0"/>
            <a:t> </a:t>
          </a:r>
          <a:r>
            <a:rPr lang="en-US" sz="2400" kern="1200" dirty="0" err="1"/>
            <a:t>và</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rừng</a:t>
          </a:r>
          <a:endParaRPr lang="en-US" sz="2400" kern="1200" dirty="0"/>
        </a:p>
      </dsp:txBody>
      <dsp:txXfrm>
        <a:off x="915" y="2219469"/>
        <a:ext cx="1833357" cy="2217061"/>
      </dsp:txXfrm>
    </dsp:sp>
    <dsp:sp modelId="{A4AFACDF-1646-4303-8719-FA2FC404D837}">
      <dsp:nvSpPr>
        <dsp:cNvPr id="0" name=""/>
        <dsp:cNvSpPr/>
      </dsp:nvSpPr>
      <dsp:spPr>
        <a:xfrm>
          <a:off x="2219278"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Di </a:t>
          </a:r>
          <a:r>
            <a:rPr lang="en-US" sz="2400" kern="1200" dirty="0" err="1"/>
            <a:t>chuyển</a:t>
          </a:r>
          <a:r>
            <a:rPr lang="en-US" sz="2400" kern="1200" dirty="0"/>
            <a:t> </a:t>
          </a:r>
          <a:r>
            <a:rPr lang="en-US" sz="2400" kern="1200" dirty="0" err="1"/>
            <a:t>người</a:t>
          </a:r>
          <a:r>
            <a:rPr lang="en-US" sz="2400" kern="1200" dirty="0"/>
            <a:t> </a:t>
          </a:r>
          <a:r>
            <a:rPr lang="en-US" sz="2400" kern="1200" dirty="0" err="1"/>
            <a:t>dân</a:t>
          </a:r>
          <a:r>
            <a:rPr lang="en-US" sz="2400" kern="1200" dirty="0"/>
            <a:t> </a:t>
          </a:r>
          <a:r>
            <a:rPr lang="en-US" sz="2400" kern="1200" dirty="0" err="1"/>
            <a:t>khỏi</a:t>
          </a:r>
          <a:r>
            <a:rPr lang="en-US" sz="2400" kern="1200" dirty="0"/>
            <a:t> </a:t>
          </a:r>
          <a:r>
            <a:rPr lang="en-US" sz="2400" kern="1200" dirty="0" err="1"/>
            <a:t>nơi</a:t>
          </a:r>
          <a:r>
            <a:rPr lang="en-US" sz="2400" kern="1200" dirty="0"/>
            <a:t> </a:t>
          </a:r>
          <a:r>
            <a:rPr lang="en-US" sz="2400" kern="1200" dirty="0" err="1"/>
            <a:t>có</a:t>
          </a:r>
          <a:r>
            <a:rPr lang="en-US" sz="2400" kern="1200" dirty="0"/>
            <a:t> </a:t>
          </a:r>
          <a:r>
            <a:rPr lang="en-US" sz="2400" kern="1200" dirty="0" err="1"/>
            <a:t>nguy</a:t>
          </a:r>
          <a:r>
            <a:rPr lang="en-US" sz="2400" kern="1200" dirty="0"/>
            <a:t> </a:t>
          </a:r>
          <a:r>
            <a:rPr lang="en-US" sz="2400" kern="1200" dirty="0" err="1"/>
            <a:t>cơ</a:t>
          </a:r>
          <a:r>
            <a:rPr lang="en-US" sz="2400" kern="1200" dirty="0"/>
            <a:t> </a:t>
          </a:r>
          <a:r>
            <a:rPr lang="en-US" sz="2400" kern="1200" dirty="0" err="1"/>
            <a:t>xảy</a:t>
          </a:r>
          <a:r>
            <a:rPr lang="en-US" sz="2400" kern="1200" dirty="0"/>
            <a:t> </a:t>
          </a:r>
          <a:r>
            <a:rPr lang="en-US" sz="2400" kern="1200" dirty="0" err="1"/>
            <a:t>ra</a:t>
          </a:r>
          <a:r>
            <a:rPr lang="en-US" sz="2400" kern="1200" dirty="0"/>
            <a:t> </a:t>
          </a:r>
          <a:r>
            <a:rPr lang="en-US" sz="2400" kern="1200" dirty="0" err="1"/>
            <a:t>thiên</a:t>
          </a:r>
          <a:r>
            <a:rPr lang="en-US" sz="2400" kern="1200" dirty="0"/>
            <a:t> tai</a:t>
          </a:r>
        </a:p>
      </dsp:txBody>
      <dsp:txXfrm>
        <a:off x="2219278" y="2219469"/>
        <a:ext cx="1833357" cy="2217061"/>
      </dsp:txXfrm>
    </dsp:sp>
    <dsp:sp modelId="{E9158C25-6A51-430F-8BFD-4C113A1E25A0}">
      <dsp:nvSpPr>
        <dsp:cNvPr id="0" name=""/>
        <dsp:cNvSpPr/>
      </dsp:nvSpPr>
      <dsp:spPr>
        <a:xfrm>
          <a:off x="4437641"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Sử</a:t>
          </a:r>
          <a:r>
            <a:rPr lang="en-US" sz="2400" kern="1200" dirty="0"/>
            <a:t> </a:t>
          </a:r>
          <a:r>
            <a:rPr lang="en-US" sz="2400" kern="1200" dirty="0" err="1"/>
            <a:t>dụng</a:t>
          </a:r>
          <a:r>
            <a:rPr lang="en-US" sz="2400" kern="1200" dirty="0"/>
            <a:t> </a:t>
          </a:r>
          <a:r>
            <a:rPr lang="en-US" sz="2400" kern="1200" dirty="0" err="1"/>
            <a:t>tiết</a:t>
          </a:r>
          <a:r>
            <a:rPr lang="en-US" sz="2400" kern="1200" dirty="0"/>
            <a:t> </a:t>
          </a:r>
          <a:r>
            <a:rPr lang="en-US" sz="2400" kern="1200" dirty="0" err="1"/>
            <a:t>kiệm</a:t>
          </a:r>
          <a:r>
            <a:rPr lang="en-US" sz="2400" kern="1200" dirty="0"/>
            <a:t>, </a:t>
          </a:r>
          <a:r>
            <a:rPr lang="en-US" sz="2400" kern="1200" dirty="0" err="1"/>
            <a:t>hiệu</a:t>
          </a:r>
          <a:r>
            <a:rPr lang="en-US" sz="2400" kern="1200" dirty="0"/>
            <a:t> </a:t>
          </a:r>
          <a:r>
            <a:rPr lang="en-US" sz="2400" kern="1200" dirty="0" err="1"/>
            <a:t>quả</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endParaRPr lang="en-US" sz="2400" kern="1200" dirty="0"/>
        </a:p>
      </dsp:txBody>
      <dsp:txXfrm>
        <a:off x="4437641" y="2219469"/>
        <a:ext cx="1833357" cy="2217061"/>
      </dsp:txXfrm>
    </dsp:sp>
    <dsp:sp modelId="{A053362D-F001-473D-8427-AE938BC9C406}">
      <dsp:nvSpPr>
        <dsp:cNvPr id="0" name=""/>
        <dsp:cNvSpPr/>
      </dsp:nvSpPr>
      <dsp:spPr>
        <a:xfrm>
          <a:off x="6656004"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Xây</a:t>
          </a:r>
          <a:r>
            <a:rPr lang="en-US" sz="2400" kern="1200" dirty="0"/>
            <a:t> </a:t>
          </a:r>
          <a:r>
            <a:rPr lang="en-US" sz="2400" kern="1200" dirty="0" err="1"/>
            <a:t>dựng</a:t>
          </a:r>
          <a:r>
            <a:rPr lang="en-US" sz="2400" kern="1200" dirty="0"/>
            <a:t> </a:t>
          </a:r>
          <a:r>
            <a:rPr lang="en-US" sz="2400" kern="1200" dirty="0" err="1"/>
            <a:t>các</a:t>
          </a:r>
          <a:r>
            <a:rPr lang="en-US" sz="2400" kern="1200" dirty="0"/>
            <a:t> </a:t>
          </a:r>
          <a:r>
            <a:rPr lang="en-US" sz="2400" kern="1200" dirty="0" err="1"/>
            <a:t>công</a:t>
          </a:r>
          <a:r>
            <a:rPr lang="en-US" sz="2400" kern="1200" dirty="0"/>
            <a:t> </a:t>
          </a:r>
          <a:r>
            <a:rPr lang="en-US" sz="2400" kern="1200" dirty="0" err="1"/>
            <a:t>trình</a:t>
          </a:r>
          <a:r>
            <a:rPr lang="en-US" sz="2400" kern="1200" dirty="0"/>
            <a:t> </a:t>
          </a:r>
          <a:r>
            <a:rPr lang="en-US" sz="2400" kern="1200" dirty="0" err="1"/>
            <a:t>thủy</a:t>
          </a:r>
          <a:r>
            <a:rPr lang="en-US" sz="2400" kern="1200" dirty="0"/>
            <a:t> </a:t>
          </a:r>
          <a:r>
            <a:rPr lang="en-US" sz="2400" kern="1200" dirty="0" err="1"/>
            <a:t>lợi</a:t>
          </a:r>
          <a:endParaRPr lang="en-US" sz="2400" kern="1200" dirty="0"/>
        </a:p>
      </dsp:txBody>
      <dsp:txXfrm>
        <a:off x="6656004" y="2219469"/>
        <a:ext cx="1833357" cy="2217061"/>
      </dsp:txXfrm>
    </dsp:sp>
    <dsp:sp modelId="{A2D5E731-4036-451D-A43B-07E634DF6EF1}">
      <dsp:nvSpPr>
        <dsp:cNvPr id="0" name=""/>
        <dsp:cNvSpPr/>
      </dsp:nvSpPr>
      <dsp:spPr>
        <a:xfrm>
          <a:off x="8874367"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Giáo</a:t>
          </a:r>
          <a:r>
            <a:rPr lang="en-US" sz="2400" kern="1200" dirty="0"/>
            <a:t> </a:t>
          </a:r>
          <a:r>
            <a:rPr lang="en-US" sz="2400" kern="1200" dirty="0" err="1"/>
            <a:t>dục</a:t>
          </a:r>
          <a:r>
            <a:rPr lang="en-US" sz="2400" kern="1200" dirty="0"/>
            <a:t> ý </a:t>
          </a:r>
          <a:r>
            <a:rPr lang="en-US" sz="2400" kern="1200" dirty="0" err="1"/>
            <a:t>thức</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r>
            <a:rPr lang="en-US" sz="2400" kern="1200" dirty="0"/>
            <a:t> </a:t>
          </a:r>
          <a:r>
            <a:rPr lang="en-US" sz="2400" kern="1200" dirty="0" err="1"/>
            <a:t>và</a:t>
          </a:r>
          <a:r>
            <a:rPr lang="en-US" sz="2400" kern="1200" dirty="0"/>
            <a:t> </a:t>
          </a:r>
          <a:r>
            <a:rPr lang="en-US" sz="2400" kern="1200" dirty="0" err="1"/>
            <a:t>phòng</a:t>
          </a:r>
          <a:r>
            <a:rPr lang="en-US" sz="2400" kern="1200" dirty="0"/>
            <a:t>, </a:t>
          </a:r>
          <a:r>
            <a:rPr lang="en-US" sz="2400" kern="1200" dirty="0" err="1"/>
            <a:t>chống</a:t>
          </a:r>
          <a:r>
            <a:rPr lang="en-US" sz="2400" kern="1200" dirty="0"/>
            <a:t> </a:t>
          </a:r>
          <a:r>
            <a:rPr lang="en-US" sz="2400" kern="1200" dirty="0" err="1"/>
            <a:t>thiên</a:t>
          </a:r>
          <a:r>
            <a:rPr lang="en-US" sz="2400" kern="1200" dirty="0"/>
            <a:t> tai</a:t>
          </a:r>
        </a:p>
      </dsp:txBody>
      <dsp:txXfrm>
        <a:off x="8874367" y="2219469"/>
        <a:ext cx="1833357" cy="2217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C8EB-BE20-4213-8EB2-F152E620C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3CD2E-6D57-4EDE-B7E2-C99D94DFB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F5A9D-CE55-403F-B051-427912EDAF1A}"/>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ED5F14FE-9F69-498B-BCC9-C26E429FD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0195D-6A06-4140-804D-483BC72C9C2B}"/>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31562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16EB-D4E2-4323-A434-12E70175BC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A0817-1A90-4B13-B8D3-905F26D9E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BAD14-BF31-4CD0-8285-37435A9CEA2F}"/>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49ABD073-2BBA-4EA2-9437-0B88265CD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C9A7E-39D7-4A9F-90B0-5E312B7C3E07}"/>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108671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EB490-542F-4CC4-BE6D-7098E2A37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A889A-AC6E-4227-8CA6-3EC2DD0A6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63167-C004-42AE-BEB7-BFF2274E2A47}"/>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ECA00F27-F644-49F8-9727-5CB5475D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712C-9B8B-4AF6-86A4-836645FC9ED8}"/>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403558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B7D4-F10E-459D-9330-8C16695FB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7130C-AA4D-4E92-A393-DFBCD8A389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FAC65-7D84-4194-A819-A31F5B8CCA26}"/>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C5CBFD20-D117-47D9-8B2C-4798023D5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0FEC2-495D-42EB-BB0B-367AFD4C5E37}"/>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11127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FCC2-480B-4EEE-A72F-45C139E6BF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900393-341E-4FAA-B6A4-3EBA6652B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D9D0D-84A6-462C-822C-E935E74FACF6}"/>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FE5D3B24-E323-4A2F-8B3C-E5429AC66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59DD5-552D-4FF9-A09F-92B8850E0D00}"/>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80268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DD6F-B479-4E2D-A92A-F4F7A42A9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B4DED-DB55-4311-97AE-0F466A43C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3D10C-8861-4B9B-B905-D013093C6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81E45-6403-4194-A7F9-DF6C33B71886}"/>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6" name="Footer Placeholder 5">
            <a:extLst>
              <a:ext uri="{FF2B5EF4-FFF2-40B4-BE49-F238E27FC236}">
                <a16:creationId xmlns:a16="http://schemas.microsoft.com/office/drawing/2014/main" id="{F8DF6EDD-DBE9-43B8-BA16-4D196FBED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CF24D-75AE-4FBC-9761-7EEB89304B73}"/>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13827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9AB4-46E9-44E4-88F0-E1FE2EED25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B6E2A-C385-4591-BA5C-0C38AE8BC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65C3A-E92F-4D8C-B0A5-971F23C55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B858FA-EE03-4B42-8E6E-29CE78723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BF9D5-3421-4680-A820-564C4A4AB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ABE9C0-7BD5-4245-936B-6B6E6EC8DD8B}"/>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8" name="Footer Placeholder 7">
            <a:extLst>
              <a:ext uri="{FF2B5EF4-FFF2-40B4-BE49-F238E27FC236}">
                <a16:creationId xmlns:a16="http://schemas.microsoft.com/office/drawing/2014/main" id="{4FE296A8-D673-4FA5-9B79-A77B53636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A9F96-01BF-47FC-AC05-A9317ECB565C}"/>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8991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65E5-ACA5-4EDB-9698-1CDB5681B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E33A3-A497-44AD-AADA-45A6E7BBE9B2}"/>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4" name="Footer Placeholder 3">
            <a:extLst>
              <a:ext uri="{FF2B5EF4-FFF2-40B4-BE49-F238E27FC236}">
                <a16:creationId xmlns:a16="http://schemas.microsoft.com/office/drawing/2014/main" id="{ECE47510-EF25-4752-B570-4FA48DC4E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B448C8-F11E-4142-989A-ECF14E1CE484}"/>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14831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2F38D-1288-4C0A-A22E-418AFC29B3D6}"/>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3" name="Footer Placeholder 2">
            <a:extLst>
              <a:ext uri="{FF2B5EF4-FFF2-40B4-BE49-F238E27FC236}">
                <a16:creationId xmlns:a16="http://schemas.microsoft.com/office/drawing/2014/main" id="{B1494DFE-5892-47F1-88F3-77C7613A3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954CE-A5ED-498C-B661-2AD359D1510A}"/>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269718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75C8-A036-463F-AFD4-CB12185F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5DE558-F132-4A23-BD2C-11B352236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403315-82FF-4DF0-93B5-671B63656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233E6-58D8-4D08-9C9B-5674D61E1E2B}"/>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6" name="Footer Placeholder 5">
            <a:extLst>
              <a:ext uri="{FF2B5EF4-FFF2-40B4-BE49-F238E27FC236}">
                <a16:creationId xmlns:a16="http://schemas.microsoft.com/office/drawing/2014/main" id="{AB0124E8-C40A-4C5F-B128-069A4D6F6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80541-976D-44AE-998E-D7E3A3113C2B}"/>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402782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B748-9C79-4F86-ADB4-A993FAF26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4605F0-636C-4AFC-8AAD-1907EDE85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C94C4-E6A3-459A-B485-643D473D3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925E4-1828-4FC0-B64E-9BB4603097CD}"/>
              </a:ext>
            </a:extLst>
          </p:cNvPr>
          <p:cNvSpPr>
            <a:spLocks noGrp="1"/>
          </p:cNvSpPr>
          <p:nvPr>
            <p:ph type="dt" sz="half" idx="10"/>
          </p:nvPr>
        </p:nvSpPr>
        <p:spPr/>
        <p:txBody>
          <a:bodyPr/>
          <a:lstStyle/>
          <a:p>
            <a:fld id="{3D659D80-3E7C-4CDB-B3D6-620AF018BEAB}" type="datetimeFigureOut">
              <a:rPr lang="en-US" smtClean="0"/>
              <a:t>10/20/2023</a:t>
            </a:fld>
            <a:endParaRPr lang="en-US"/>
          </a:p>
        </p:txBody>
      </p:sp>
      <p:sp>
        <p:nvSpPr>
          <p:cNvPr id="6" name="Footer Placeholder 5">
            <a:extLst>
              <a:ext uri="{FF2B5EF4-FFF2-40B4-BE49-F238E27FC236}">
                <a16:creationId xmlns:a16="http://schemas.microsoft.com/office/drawing/2014/main" id="{1314C864-4B1D-4612-A1FE-626D1F720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DCD43-EDA3-4CA0-8A2B-8DEFD2A41E7E}"/>
              </a:ext>
            </a:extLst>
          </p:cNvPr>
          <p:cNvSpPr>
            <a:spLocks noGrp="1"/>
          </p:cNvSpPr>
          <p:nvPr>
            <p:ph type="sldNum" sz="quarter" idx="12"/>
          </p:nvPr>
        </p:nvSpPr>
        <p:spPr/>
        <p:txBody>
          <a:bodyPr/>
          <a:lstStyle/>
          <a:p>
            <a:fld id="{00EE18CA-F8EF-459A-8543-531B53F36810}" type="slidenum">
              <a:rPr lang="en-US" smtClean="0"/>
              <a:t>‹#›</a:t>
            </a:fld>
            <a:endParaRPr lang="en-US"/>
          </a:p>
        </p:txBody>
      </p:sp>
    </p:spTree>
    <p:extLst>
      <p:ext uri="{BB962C8B-B14F-4D97-AF65-F5344CB8AC3E}">
        <p14:creationId xmlns:p14="http://schemas.microsoft.com/office/powerpoint/2010/main" val="423774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2F4BE-6347-4045-AAD9-6710E2979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67054-501D-4ECC-9295-C1D50D172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B3035-FDF4-4AB6-B33F-EDFD9B9EA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59D80-3E7C-4CDB-B3D6-620AF018BEAB}" type="datetimeFigureOut">
              <a:rPr lang="en-US" smtClean="0"/>
              <a:t>10/20/2023</a:t>
            </a:fld>
            <a:endParaRPr lang="en-US"/>
          </a:p>
        </p:txBody>
      </p:sp>
      <p:sp>
        <p:nvSpPr>
          <p:cNvPr id="5" name="Footer Placeholder 4">
            <a:extLst>
              <a:ext uri="{FF2B5EF4-FFF2-40B4-BE49-F238E27FC236}">
                <a16:creationId xmlns:a16="http://schemas.microsoft.com/office/drawing/2014/main" id="{EB4E20D2-9737-48EC-AD24-22020AB2D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21C27-3AE9-475A-B615-54162044B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E18CA-F8EF-459A-8543-531B53F36810}" type="slidenum">
              <a:rPr lang="en-US" smtClean="0"/>
              <a:t>‹#›</a:t>
            </a:fld>
            <a:endParaRPr lang="en-US"/>
          </a:p>
        </p:txBody>
      </p:sp>
    </p:spTree>
    <p:extLst>
      <p:ext uri="{BB962C8B-B14F-4D97-AF65-F5344CB8AC3E}">
        <p14:creationId xmlns:p14="http://schemas.microsoft.com/office/powerpoint/2010/main" val="295402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6.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6.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C38DA38-71FB-4CEB-B777-09292390E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33" name="Picture 32">
            <a:extLst>
              <a:ext uri="{FF2B5EF4-FFF2-40B4-BE49-F238E27FC236}">
                <a16:creationId xmlns:a16="http://schemas.microsoft.com/office/drawing/2014/main" id="{7B3E06E2-B8CD-4348-A929-48748D523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34" name="Picture 33">
            <a:extLst>
              <a:ext uri="{FF2B5EF4-FFF2-40B4-BE49-F238E27FC236}">
                <a16:creationId xmlns:a16="http://schemas.microsoft.com/office/drawing/2014/main" id="{D1A0A433-1C81-43D6-86C9-906F9D1CD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35" name="Picture 34">
            <a:extLst>
              <a:ext uri="{FF2B5EF4-FFF2-40B4-BE49-F238E27FC236}">
                <a16:creationId xmlns:a16="http://schemas.microsoft.com/office/drawing/2014/main" id="{57AB7940-731C-4B6C-8537-33EBAD98D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38" name="Picture 37">
            <a:extLst>
              <a:ext uri="{FF2B5EF4-FFF2-40B4-BE49-F238E27FC236}">
                <a16:creationId xmlns:a16="http://schemas.microsoft.com/office/drawing/2014/main" id="{EFD30DE0-A467-4251-9C3A-A1C317B49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39" name="Picture 38">
            <a:extLst>
              <a:ext uri="{FF2B5EF4-FFF2-40B4-BE49-F238E27FC236}">
                <a16:creationId xmlns:a16="http://schemas.microsoft.com/office/drawing/2014/main" id="{DAB0BDD7-87EC-486A-B615-E37ABFEB53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40" name="Picture 39">
            <a:extLst>
              <a:ext uri="{FF2B5EF4-FFF2-40B4-BE49-F238E27FC236}">
                <a16:creationId xmlns:a16="http://schemas.microsoft.com/office/drawing/2014/main" id="{0A7B57CC-00D0-41DB-B5AF-37D47FB69A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41" name="Picture 40">
            <a:extLst>
              <a:ext uri="{FF2B5EF4-FFF2-40B4-BE49-F238E27FC236}">
                <a16:creationId xmlns:a16="http://schemas.microsoft.com/office/drawing/2014/main" id="{2E588B1C-8AC9-4740-A8D9-6AF0680251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3" name="Picture 2"/>
          <p:cNvPicPr>
            <a:picLocks noChangeAspect="1"/>
          </p:cNvPicPr>
          <p:nvPr/>
        </p:nvPicPr>
        <p:blipFill>
          <a:blip r:embed="rId4"/>
          <a:stretch>
            <a:fillRect/>
          </a:stretch>
        </p:blipFill>
        <p:spPr>
          <a:xfrm>
            <a:off x="727587" y="-134718"/>
            <a:ext cx="11150550" cy="6992718"/>
          </a:xfrm>
          <a:prstGeom prst="rect">
            <a:avLst/>
          </a:prstGeom>
        </p:spPr>
      </p:pic>
    </p:spTree>
    <p:extLst>
      <p:ext uri="{BB962C8B-B14F-4D97-AF65-F5344CB8AC3E}">
        <p14:creationId xmlns:p14="http://schemas.microsoft.com/office/powerpoint/2010/main" val="18101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623220" y="1845172"/>
            <a:ext cx="6824780" cy="4524315"/>
          </a:xfrm>
          <a:prstGeom prst="rect">
            <a:avLst/>
          </a:prstGeom>
        </p:spPr>
        <p:txBody>
          <a:bodyPr wrap="square">
            <a:spAutoFit/>
          </a:bodyPr>
          <a:lstStyle/>
          <a:p>
            <a:pPr algn="just"/>
            <a:r>
              <a:rPr lang="vi-VN" sz="2400" b="1" dirty="0">
                <a:latin typeface="Calibri" panose="020F0502020204030204" pitchFamily="34" charset="0"/>
                <a:cs typeface="Calibri" panose="020F0502020204030204" pitchFamily="34" charset="0"/>
              </a:rPr>
              <a:t>Tài nguyên thiên nhiên</a:t>
            </a:r>
            <a:r>
              <a:rPr lang="vi-VN" sz="2400" dirty="0">
                <a:latin typeface="Calibri" panose="020F0502020204030204" pitchFamily="34" charset="0"/>
                <a:cs typeface="Calibri" panose="020F0502020204030204" pitchFamily="34" charset="0"/>
              </a:rPr>
              <a:t> là những vật chất có sẵn trong tự nhiên mà con người có thể khai thác, chế biến, sử dụng, phục vụ cuộc sống của con người (rừng cây, các động vật, thực vật quý hiếm, các khoáng sản, các nguồn nước, dầu, khí).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nguyên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có</a:t>
            </a:r>
            <a:r>
              <a:rPr lang="en-US" sz="2400" b="1" i="1"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hạn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vậy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cần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kiệm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Tiết</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kiệm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điện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Giảm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sử</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dụng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túi</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nilon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vi-VN" sz="2400" i="1" dirty="0">
                <a:solidFill>
                  <a:srgbClr val="C00000"/>
                </a:solidFill>
                <a:latin typeface="Calibri" panose="020F0502020204030204" pitchFamily="34" charset="0"/>
                <a:cs typeface="Calibri" panose="020F0502020204030204" pitchFamily="34" charset="0"/>
              </a:rPr>
              <a:t>Sử dụng năng lượng mặt trời và những nguồn năng lượng sạch</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Trồng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nhiều</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cây</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xanh</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7448000" y="5639832"/>
            <a:ext cx="4429040" cy="1055608"/>
          </a:xfrm>
          <a:prstGeom prst="roundRect">
            <a:avLst/>
          </a:prstGeom>
          <a:solidFill>
            <a:srgbClr val="99CC00"/>
          </a:solidFill>
          <a:ln w="38100">
            <a:solidFill>
              <a:schemeClr val="tx1"/>
            </a:solidFill>
          </a:ln>
        </p:spPr>
        <p:txBody>
          <a:bodyPr wrap="square">
            <a:spAutoFit/>
          </a:bodyPr>
          <a:lstStyle/>
          <a:p>
            <a:pPr lvl="0" algn="ctr"/>
            <a:r>
              <a:rPr lang="en-US" sz="2800" dirty="0" err="1"/>
              <a:t>Sử</a:t>
            </a:r>
            <a:r>
              <a:rPr lang="en-US" sz="2800" dirty="0"/>
              <a:t> </a:t>
            </a:r>
            <a:r>
              <a:rPr lang="en-US" sz="2800" dirty="0" err="1"/>
              <a:t>dụng</a:t>
            </a:r>
            <a:r>
              <a:rPr lang="en-US" sz="2800" dirty="0"/>
              <a:t> </a:t>
            </a:r>
            <a:r>
              <a:rPr lang="en-US" sz="2800" dirty="0" err="1"/>
              <a:t>tiết</a:t>
            </a:r>
            <a:r>
              <a:rPr lang="en-US" sz="2800" dirty="0"/>
              <a:t> </a:t>
            </a:r>
            <a:r>
              <a:rPr lang="en-US" sz="2800" dirty="0" err="1"/>
              <a:t>kiệm</a:t>
            </a:r>
            <a:r>
              <a:rPr lang="en-US" sz="2800" dirty="0"/>
              <a:t>, </a:t>
            </a:r>
            <a:r>
              <a:rPr lang="en-US" sz="2800" dirty="0" err="1"/>
              <a:t>hiệu</a:t>
            </a:r>
            <a:r>
              <a:rPr lang="en-US" sz="2800" dirty="0"/>
              <a:t> </a:t>
            </a:r>
            <a:r>
              <a:rPr lang="en-US" sz="2800" dirty="0" err="1"/>
              <a:t>quả</a:t>
            </a:r>
            <a:r>
              <a:rPr lang="en-US" sz="2800" dirty="0"/>
              <a:t> </a:t>
            </a:r>
            <a:r>
              <a:rPr lang="en-US" sz="2800" dirty="0" err="1"/>
              <a:t>tài</a:t>
            </a:r>
            <a:r>
              <a:rPr lang="en-US" sz="2800" dirty="0"/>
              <a:t> </a:t>
            </a:r>
            <a:r>
              <a:rPr lang="en-US" sz="2800" dirty="0" err="1"/>
              <a:t>nguyên</a:t>
            </a:r>
            <a:r>
              <a:rPr lang="en-US" sz="2800" dirty="0"/>
              <a:t> </a:t>
            </a:r>
            <a:r>
              <a:rPr lang="en-US" sz="2800" dirty="0" err="1"/>
              <a:t>thiên</a:t>
            </a:r>
            <a:r>
              <a:rPr lang="en-US" sz="2800" dirty="0"/>
              <a:t> </a:t>
            </a:r>
            <a:r>
              <a:rPr lang="en-US" sz="2800" dirty="0" err="1"/>
              <a:t>nhiên</a:t>
            </a:r>
            <a:endParaRPr lang="en-US" sz="2800" dirty="0"/>
          </a:p>
        </p:txBody>
      </p:sp>
      <p:pic>
        <p:nvPicPr>
          <p:cNvPr id="6" name="Picture 5"/>
          <p:cNvPicPr>
            <a:picLocks noChangeAspect="1"/>
          </p:cNvPicPr>
          <p:nvPr/>
        </p:nvPicPr>
        <p:blipFill>
          <a:blip r:embed="rId2"/>
          <a:stretch>
            <a:fillRect/>
          </a:stretch>
        </p:blipFill>
        <p:spPr>
          <a:xfrm>
            <a:off x="7739021" y="1718124"/>
            <a:ext cx="3749365" cy="3756986"/>
          </a:xfrm>
          <a:prstGeom prst="rect">
            <a:avLst/>
          </a:prstGeom>
        </p:spPr>
      </p:pic>
    </p:spTree>
    <p:extLst>
      <p:ext uri="{BB962C8B-B14F-4D97-AF65-F5344CB8AC3E}">
        <p14:creationId xmlns:p14="http://schemas.microsoft.com/office/powerpoint/2010/main" val="23727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7501314" y="1668723"/>
            <a:ext cx="4238844" cy="4832092"/>
          </a:xfrm>
          <a:prstGeom prst="rect">
            <a:avLst/>
          </a:prstGeom>
        </p:spPr>
        <p:txBody>
          <a:bodyPr wrap="square">
            <a:spAutoFit/>
          </a:bodyPr>
          <a:lstStyle/>
          <a:p>
            <a:pPr algn="just"/>
            <a:r>
              <a:rPr lang="en-US" sz="2200" dirty="0" err="1">
                <a:latin typeface="Calibri" panose="020F0502020204030204" pitchFamily="34" charset="0"/>
                <a:cs typeface="Calibri" panose="020F0502020204030204" pitchFamily="34" charset="0"/>
              </a:rPr>
              <a:t>Công</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trình</a:t>
            </a:r>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thủy lợi </a:t>
            </a:r>
            <a:r>
              <a:rPr lang="vi-VN" sz="2200" i="1" dirty="0">
                <a:solidFill>
                  <a:srgbClr val="C00000"/>
                </a:solidFill>
                <a:latin typeface="Calibri" panose="020F0502020204030204" pitchFamily="34" charset="0"/>
                <a:cs typeface="Calibri" panose="020F0502020204030204" pitchFamily="34" charset="0"/>
              </a:rPr>
              <a:t>bao gồm</a:t>
            </a:r>
            <a:r>
              <a:rPr lang="vi-VN" sz="2200" dirty="0">
                <a:latin typeface="Calibri" panose="020F0502020204030204" pitchFamily="34" charset="0"/>
                <a:cs typeface="Calibri" panose="020F0502020204030204" pitchFamily="34" charset="0"/>
              </a:rPr>
              <a:t> đập, hồ chứa nước, cống, trạm bơm, kè, bờ bao thủy lợi và công trình khác phục vụ quản lý, khai thác thủy lợi.</a:t>
            </a:r>
            <a:endParaRPr lang="en-US" sz="2200" dirty="0">
              <a:latin typeface="Calibri" panose="020F0502020204030204" pitchFamily="34" charset="0"/>
              <a:cs typeface="Calibri" panose="020F0502020204030204" pitchFamily="34" charset="0"/>
            </a:endParaRPr>
          </a:p>
          <a:p>
            <a:pPr algn="just"/>
            <a:r>
              <a:rPr lang="en-US" sz="2200" i="1" dirty="0" err="1">
                <a:solidFill>
                  <a:srgbClr val="C00000"/>
                </a:solidFill>
                <a:latin typeface="Calibri" panose="020F0502020204030204" pitchFamily="34" charset="0"/>
                <a:cs typeface="Calibri" panose="020F0502020204030204" pitchFamily="34" charset="0"/>
              </a:rPr>
              <a:t>Thủy</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là</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giải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pháp</a:t>
            </a:r>
            <a:r>
              <a:rPr lang="en-US" sz="2200" i="1" dirty="0">
                <a:solidFill>
                  <a:srgbClr val="C00000"/>
                </a:solidFill>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nhằm tích trữ, cấp, tưới, tiêu và thoát nước phục vụ sản xuất nông nghiệp, nuôi trồng thủy sản, sản xuất muối; kết hợp cấp, tiêu, thoát nước cho sinh hoạt và các ngành kinh tế khác; góp phần phòng, chống thiên tai, bảo vệ môi trường, thích ứng với biến đổi khí hậu và bảo đảm an ninh nguồn nước.</a:t>
            </a:r>
            <a:endParaRPr lang="en-US" sz="22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1348367" y="6116731"/>
            <a:ext cx="5506910" cy="578882"/>
          </a:xfrm>
          <a:prstGeom prst="roundRect">
            <a:avLst/>
          </a:prstGeom>
          <a:solidFill>
            <a:schemeClr val="tx1">
              <a:lumMod val="85000"/>
              <a:lumOff val="1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2800" dirty="0" err="1">
                <a:solidFill>
                  <a:schemeClr val="bg1"/>
                </a:solidFill>
              </a:rPr>
              <a:t>Xây</a:t>
            </a:r>
            <a:r>
              <a:rPr lang="en-US" sz="2800" dirty="0">
                <a:solidFill>
                  <a:schemeClr val="bg1"/>
                </a:solidFill>
              </a:rPr>
              <a:t> </a:t>
            </a:r>
            <a:r>
              <a:rPr lang="en-US" sz="2800" dirty="0" err="1">
                <a:solidFill>
                  <a:schemeClr val="bg1"/>
                </a:solidFill>
              </a:rPr>
              <a:t>dựng</a:t>
            </a:r>
            <a:r>
              <a:rPr lang="en-US" sz="2800" dirty="0">
                <a:solidFill>
                  <a:schemeClr val="bg1"/>
                </a:solidFill>
              </a:rPr>
              <a:t> </a:t>
            </a:r>
            <a:r>
              <a:rPr lang="en-US" sz="2800" dirty="0" err="1">
                <a:solidFill>
                  <a:schemeClr val="bg1"/>
                </a:solidFill>
              </a:rPr>
              <a:t>các</a:t>
            </a:r>
            <a:r>
              <a:rPr lang="en-US" sz="2800" dirty="0">
                <a:solidFill>
                  <a:schemeClr val="bg1"/>
                </a:solidFill>
              </a:rPr>
              <a:t> </a:t>
            </a:r>
            <a:r>
              <a:rPr lang="en-US" sz="2800" dirty="0" err="1">
                <a:solidFill>
                  <a:schemeClr val="bg1"/>
                </a:solidFill>
              </a:rPr>
              <a:t>công</a:t>
            </a:r>
            <a:r>
              <a:rPr lang="en-US" sz="2800" dirty="0">
                <a:solidFill>
                  <a:schemeClr val="bg1"/>
                </a:solidFill>
              </a:rPr>
              <a:t> </a:t>
            </a:r>
            <a:r>
              <a:rPr lang="en-US" sz="2800" dirty="0" err="1">
                <a:solidFill>
                  <a:schemeClr val="bg1"/>
                </a:solidFill>
              </a:rPr>
              <a:t>trình</a:t>
            </a:r>
            <a:r>
              <a:rPr lang="en-US" sz="2800" dirty="0">
                <a:solidFill>
                  <a:schemeClr val="bg1"/>
                </a:solidFill>
              </a:rPr>
              <a:t> </a:t>
            </a:r>
            <a:r>
              <a:rPr lang="en-US" sz="2800" dirty="0" err="1">
                <a:solidFill>
                  <a:schemeClr val="bg1"/>
                </a:solidFill>
              </a:rPr>
              <a:t>thủy</a:t>
            </a:r>
            <a:r>
              <a:rPr lang="en-US" sz="2800" dirty="0">
                <a:solidFill>
                  <a:schemeClr val="bg1"/>
                </a:solidFill>
              </a:rPr>
              <a:t> </a:t>
            </a:r>
            <a:r>
              <a:rPr lang="en-US" sz="2800" dirty="0" err="1">
                <a:solidFill>
                  <a:schemeClr val="bg1"/>
                </a:solidFill>
              </a:rPr>
              <a:t>lợi</a:t>
            </a:r>
            <a:endParaRPr lang="en-US" sz="2800" dirty="0">
              <a:solidFill>
                <a:schemeClr val="bg1"/>
              </a:solidFill>
            </a:endParaRPr>
          </a:p>
        </p:txBody>
      </p:sp>
      <p:pic>
        <p:nvPicPr>
          <p:cNvPr id="5122" name="Picture 2" descr="Hiệu quả từ công trình thủy lợi Ngàn Trươi - Cẩm Trang | Báo Pháp luật Việt  Nam điện t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671" y="4083732"/>
            <a:ext cx="3209588"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11 nhà máy thủy điện dừng phát - VnExpress Kinh do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71" y="1667199"/>
            <a:ext cx="3209588"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Vận hành 7 trạm bơm tiêu úng - BaoHaiD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923" y="4083732"/>
            <a:ext cx="3369727"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Dự án đầu tiên dùng bêtông tự phục hồi cho cống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923" y="1667199"/>
            <a:ext cx="3369727"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fltVal val="0"/>
                                          </p:val>
                                        </p:tav>
                                        <p:tav tm="100000">
                                          <p:val>
                                            <p:strVal val="#ppt_h"/>
                                          </p:val>
                                        </p:tav>
                                      </p:tavLst>
                                    </p:anim>
                                    <p:animEffect transition="in" filter="fade">
                                      <p:cBhvr>
                                        <p:cTn id="21" dur="500"/>
                                        <p:tgtEl>
                                          <p:spTgt spid="5128"/>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Effect transition="in" filter="fade">
                                      <p:cBhvr>
                                        <p:cTn id="27" dur="500"/>
                                        <p:tgtEl>
                                          <p:spTgt spid="5122"/>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500" fill="hold"/>
                                        <p:tgtEl>
                                          <p:spTgt spid="5126"/>
                                        </p:tgtEl>
                                        <p:attrNameLst>
                                          <p:attrName>ppt_w</p:attrName>
                                        </p:attrNameLst>
                                      </p:cBhvr>
                                      <p:tavLst>
                                        <p:tav tm="0">
                                          <p:val>
                                            <p:fltVal val="0"/>
                                          </p:val>
                                        </p:tav>
                                        <p:tav tm="100000">
                                          <p:val>
                                            <p:strVal val="#ppt_w"/>
                                          </p:val>
                                        </p:tav>
                                      </p:tavLst>
                                    </p:anim>
                                    <p:anim calcmode="lin" valueType="num">
                                      <p:cBhvr>
                                        <p:cTn id="32" dur="500" fill="hold"/>
                                        <p:tgtEl>
                                          <p:spTgt spid="5126"/>
                                        </p:tgtEl>
                                        <p:attrNameLst>
                                          <p:attrName>ppt_h</p:attrName>
                                        </p:attrNameLst>
                                      </p:cBhvr>
                                      <p:tavLst>
                                        <p:tav tm="0">
                                          <p:val>
                                            <p:fltVal val="0"/>
                                          </p:val>
                                        </p:tav>
                                        <p:tav tm="100000">
                                          <p:val>
                                            <p:strVal val="#ppt_h"/>
                                          </p:val>
                                        </p:tav>
                                      </p:tavLst>
                                    </p:anim>
                                    <p:animEffect transition="in" filter="fade">
                                      <p:cBhvr>
                                        <p:cTn id="33" dur="500"/>
                                        <p:tgtEl>
                                          <p:spTgt spid="51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bg1">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tx1"/>
                </a:solidFill>
              </a:rPr>
              <a:t>Một</a:t>
            </a:r>
            <a:r>
              <a:rPr lang="en-US" sz="3600" i="1" dirty="0">
                <a:solidFill>
                  <a:schemeClr val="tx1"/>
                </a:solidFill>
              </a:rPr>
              <a:t> </a:t>
            </a:r>
            <a:r>
              <a:rPr lang="en-US" sz="3600" i="1" dirty="0" err="1">
                <a:solidFill>
                  <a:schemeClr val="tx1"/>
                </a:solidFill>
              </a:rPr>
              <a:t>số</a:t>
            </a:r>
            <a:r>
              <a:rPr lang="en-US" sz="3600" i="1" dirty="0">
                <a:solidFill>
                  <a:schemeClr val="tx1"/>
                </a:solidFill>
              </a:rPr>
              <a:t> </a:t>
            </a:r>
            <a:r>
              <a:rPr lang="en-US" sz="3600" i="1" dirty="0" err="1">
                <a:solidFill>
                  <a:schemeClr val="tx1"/>
                </a:solidFill>
              </a:rPr>
              <a:t>biện</a:t>
            </a:r>
            <a:r>
              <a:rPr lang="en-US" sz="3600" i="1" dirty="0">
                <a:solidFill>
                  <a:schemeClr val="tx1"/>
                </a:solidFill>
              </a:rPr>
              <a:t> </a:t>
            </a:r>
            <a:r>
              <a:rPr lang="en-US" sz="3600" i="1" dirty="0" err="1">
                <a:solidFill>
                  <a:schemeClr val="tx1"/>
                </a:solidFill>
              </a:rPr>
              <a:t>pháp</a:t>
            </a:r>
            <a:r>
              <a:rPr lang="en-US" sz="3600" i="1" dirty="0">
                <a:solidFill>
                  <a:schemeClr val="tx1"/>
                </a:solidFill>
              </a:rPr>
              <a:t> </a:t>
            </a:r>
            <a:r>
              <a:rPr lang="en-US" sz="3600" i="1" dirty="0" err="1">
                <a:solidFill>
                  <a:schemeClr val="tx1"/>
                </a:solidFill>
              </a:rPr>
              <a:t>góp</a:t>
            </a:r>
            <a:r>
              <a:rPr lang="en-US" sz="3600" i="1" dirty="0">
                <a:solidFill>
                  <a:schemeClr val="tx1"/>
                </a:solidFill>
              </a:rPr>
              <a:t> </a:t>
            </a:r>
            <a:r>
              <a:rPr lang="en-US" sz="3600" i="1" dirty="0" err="1">
                <a:solidFill>
                  <a:schemeClr val="tx1"/>
                </a:solidFill>
              </a:rPr>
              <a:t>phần</a:t>
            </a:r>
            <a:r>
              <a:rPr lang="en-US" sz="3600" i="1" dirty="0">
                <a:solidFill>
                  <a:schemeClr val="tx1"/>
                </a:solidFill>
              </a:rPr>
              <a:t> </a:t>
            </a:r>
            <a:r>
              <a:rPr lang="en-US" sz="3600" i="1" dirty="0" err="1">
                <a:solidFill>
                  <a:schemeClr val="tx1"/>
                </a:solidFill>
              </a:rPr>
              <a:t>bảo</a:t>
            </a:r>
            <a:r>
              <a:rPr lang="en-US" sz="3600" i="1" dirty="0">
                <a:solidFill>
                  <a:schemeClr val="tx1"/>
                </a:solidFill>
              </a:rPr>
              <a:t> </a:t>
            </a:r>
            <a:r>
              <a:rPr lang="en-US" sz="3600" i="1" dirty="0" err="1">
                <a:solidFill>
                  <a:schemeClr val="tx1"/>
                </a:solidFill>
              </a:rPr>
              <a:t>vệ</a:t>
            </a:r>
            <a:r>
              <a:rPr lang="en-US" sz="3600" i="1" dirty="0">
                <a:solidFill>
                  <a:schemeClr val="tx1"/>
                </a:solidFill>
              </a:rPr>
              <a:t> </a:t>
            </a:r>
            <a:r>
              <a:rPr lang="en-US" sz="3600" i="1" dirty="0" err="1">
                <a:solidFill>
                  <a:schemeClr val="tx1"/>
                </a:solidFill>
              </a:rPr>
              <a:t>thiên</a:t>
            </a:r>
            <a:r>
              <a:rPr lang="en-US" sz="3600" i="1" dirty="0">
                <a:solidFill>
                  <a:schemeClr val="tx1"/>
                </a:solidFill>
              </a:rPr>
              <a:t> </a:t>
            </a:r>
            <a:r>
              <a:rPr lang="en-US" sz="3600" i="1" dirty="0" err="1">
                <a:solidFill>
                  <a:schemeClr val="tx1"/>
                </a:solidFill>
              </a:rPr>
              <a:t>nhiên</a:t>
            </a:r>
            <a:r>
              <a:rPr lang="en-US" sz="3600" i="1" dirty="0">
                <a:solidFill>
                  <a:schemeClr val="tx1"/>
                </a:solidFill>
              </a:rPr>
              <a:t> </a:t>
            </a:r>
            <a:r>
              <a:rPr lang="en-US" sz="3600" i="1" dirty="0" err="1">
                <a:solidFill>
                  <a:schemeClr val="tx1"/>
                </a:solidFill>
              </a:rPr>
              <a:t>và</a:t>
            </a:r>
            <a:r>
              <a:rPr lang="en-US" sz="3600" i="1" dirty="0">
                <a:solidFill>
                  <a:schemeClr val="tx1"/>
                </a:solidFill>
              </a:rPr>
              <a:t> </a:t>
            </a:r>
            <a:r>
              <a:rPr lang="en-US" sz="3600" i="1" dirty="0" err="1">
                <a:solidFill>
                  <a:schemeClr val="tx1"/>
                </a:solidFill>
              </a:rPr>
              <a:t>phòng</a:t>
            </a:r>
            <a:r>
              <a:rPr lang="en-US" sz="3600" i="1" dirty="0">
                <a:solidFill>
                  <a:schemeClr val="tx1"/>
                </a:solidFill>
              </a:rPr>
              <a:t>, </a:t>
            </a:r>
            <a:r>
              <a:rPr lang="en-US" sz="3600" i="1" dirty="0" err="1">
                <a:solidFill>
                  <a:schemeClr val="tx1"/>
                </a:solidFill>
              </a:rPr>
              <a:t>chống</a:t>
            </a:r>
            <a:r>
              <a:rPr lang="en-US" sz="3600" i="1" dirty="0">
                <a:solidFill>
                  <a:schemeClr val="tx1"/>
                </a:solidFill>
              </a:rPr>
              <a:t> </a:t>
            </a:r>
            <a:r>
              <a:rPr lang="en-US" sz="3600" i="1" dirty="0" err="1">
                <a:solidFill>
                  <a:schemeClr val="tx1"/>
                </a:solidFill>
              </a:rPr>
              <a:t>thiên</a:t>
            </a:r>
            <a:r>
              <a:rPr lang="en-US" sz="3600" i="1" dirty="0">
                <a:solidFill>
                  <a:schemeClr val="tx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 name="Rounded Rectangle 8"/>
          <p:cNvSpPr/>
          <p:nvPr/>
        </p:nvSpPr>
        <p:spPr>
          <a:xfrm>
            <a:off x="4837443" y="4163948"/>
            <a:ext cx="4154157" cy="2281476"/>
          </a:xfrm>
          <a:prstGeom prst="roundRect">
            <a:avLst/>
          </a:prstGeom>
          <a:solidFill>
            <a:schemeClr val="tx1">
              <a:lumMod val="75000"/>
              <a:lumOff val="2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3200" dirty="0" err="1">
                <a:solidFill>
                  <a:schemeClr val="bg1"/>
                </a:solidFill>
              </a:rPr>
              <a:t>Giáo</a:t>
            </a:r>
            <a:r>
              <a:rPr lang="en-US" sz="3200" dirty="0">
                <a:solidFill>
                  <a:schemeClr val="bg1"/>
                </a:solidFill>
              </a:rPr>
              <a:t> </a:t>
            </a:r>
            <a:r>
              <a:rPr lang="en-US" sz="3200" dirty="0" err="1">
                <a:solidFill>
                  <a:schemeClr val="bg1"/>
                </a:solidFill>
              </a:rPr>
              <a:t>dục</a:t>
            </a:r>
            <a:r>
              <a:rPr lang="en-US" sz="3200" dirty="0">
                <a:solidFill>
                  <a:schemeClr val="bg1"/>
                </a:solidFill>
              </a:rPr>
              <a:t> ý </a:t>
            </a:r>
            <a:r>
              <a:rPr lang="en-US" sz="3200" dirty="0" err="1">
                <a:solidFill>
                  <a:schemeClr val="bg1"/>
                </a:solidFill>
              </a:rPr>
              <a:t>thức</a:t>
            </a:r>
            <a:r>
              <a:rPr lang="en-US" sz="3200" dirty="0">
                <a:solidFill>
                  <a:schemeClr val="bg1"/>
                </a:solidFill>
              </a:rPr>
              <a:t> </a:t>
            </a:r>
            <a:r>
              <a:rPr lang="en-US" sz="3200" dirty="0" err="1">
                <a:solidFill>
                  <a:schemeClr val="bg1"/>
                </a:solidFill>
              </a:rPr>
              <a:t>bảo</a:t>
            </a:r>
            <a:r>
              <a:rPr lang="en-US" sz="3200" dirty="0">
                <a:solidFill>
                  <a:schemeClr val="bg1"/>
                </a:solidFill>
              </a:rPr>
              <a:t> </a:t>
            </a:r>
            <a:r>
              <a:rPr lang="en-US" sz="3200" dirty="0" err="1">
                <a:solidFill>
                  <a:schemeClr val="bg1"/>
                </a:solidFill>
              </a:rPr>
              <a:t>vệ</a:t>
            </a:r>
            <a:r>
              <a:rPr lang="en-US" sz="3200" dirty="0">
                <a:solidFill>
                  <a:schemeClr val="bg1"/>
                </a:solidFill>
              </a:rPr>
              <a:t> </a:t>
            </a:r>
            <a:r>
              <a:rPr lang="en-US" sz="3200" dirty="0" err="1">
                <a:solidFill>
                  <a:schemeClr val="bg1"/>
                </a:solidFill>
              </a:rPr>
              <a:t>tài</a:t>
            </a:r>
            <a:r>
              <a:rPr lang="en-US" sz="3200" dirty="0">
                <a:solidFill>
                  <a:schemeClr val="bg1"/>
                </a:solidFill>
              </a:rPr>
              <a:t> </a:t>
            </a:r>
            <a:r>
              <a:rPr lang="en-US" sz="3200" dirty="0" err="1">
                <a:solidFill>
                  <a:schemeClr val="bg1"/>
                </a:solidFill>
              </a:rPr>
              <a:t>nguyên</a:t>
            </a:r>
            <a:r>
              <a:rPr lang="en-US" sz="3200" dirty="0">
                <a:solidFill>
                  <a:schemeClr val="bg1"/>
                </a:solidFill>
              </a:rPr>
              <a:t> </a:t>
            </a:r>
            <a:r>
              <a:rPr lang="en-US" sz="3200" dirty="0" err="1">
                <a:solidFill>
                  <a:schemeClr val="bg1"/>
                </a:solidFill>
              </a:rPr>
              <a:t>thiên</a:t>
            </a:r>
            <a:r>
              <a:rPr lang="en-US" sz="3200" dirty="0">
                <a:solidFill>
                  <a:schemeClr val="bg1"/>
                </a:solidFill>
              </a:rPr>
              <a:t> </a:t>
            </a:r>
            <a:r>
              <a:rPr lang="en-US" sz="3200" dirty="0" err="1">
                <a:solidFill>
                  <a:schemeClr val="bg1"/>
                </a:solidFill>
              </a:rPr>
              <a:t>nhiên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phòng</a:t>
            </a:r>
            <a:r>
              <a:rPr lang="en-US" sz="3200" dirty="0">
                <a:solidFill>
                  <a:schemeClr val="bg1"/>
                </a:solidFill>
              </a:rPr>
              <a:t>, </a:t>
            </a:r>
            <a:r>
              <a:rPr lang="en-US" sz="3200" dirty="0" err="1">
                <a:solidFill>
                  <a:schemeClr val="bg1"/>
                </a:solidFill>
              </a:rPr>
              <a:t>chống</a:t>
            </a:r>
            <a:r>
              <a:rPr lang="en-US" sz="3200" dirty="0">
                <a:solidFill>
                  <a:schemeClr val="bg1"/>
                </a:solidFill>
              </a:rPr>
              <a:t> </a:t>
            </a:r>
            <a:r>
              <a:rPr lang="en-US" sz="3200" dirty="0" err="1">
                <a:solidFill>
                  <a:schemeClr val="bg1"/>
                </a:solidFill>
              </a:rPr>
              <a:t>thiên</a:t>
            </a:r>
            <a:r>
              <a:rPr lang="en-US" sz="3200" dirty="0">
                <a:solidFill>
                  <a:schemeClr val="bg1"/>
                </a:solidFill>
              </a:rPr>
              <a:t> tai</a:t>
            </a:r>
          </a:p>
        </p:txBody>
      </p:sp>
      <p:pic>
        <p:nvPicPr>
          <p:cNvPr id="6146" name="Picture 2" descr="Công tác tuyên truyền giáo dục với việc bảo vệ môi trường – thực trạng và  giải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204" y="1856004"/>
            <a:ext cx="3178333" cy="20579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Thay đổi nhận thức về bảo vệ môi trường - Báo Đại biểu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73" y="1843511"/>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descr="Phòng chống thiên tai bằng chính việc bảo vệ môi trường | Báo Giáo dục và  Thời đại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820" y="4269475"/>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ounded Rectangle 13"/>
          <p:cNvSpPr/>
          <p:nvPr/>
        </p:nvSpPr>
        <p:spPr>
          <a:xfrm>
            <a:off x="7614536" y="2142196"/>
            <a:ext cx="4262504" cy="1127760"/>
          </a:xfrm>
          <a:prstGeom prst="roundRect">
            <a:avLst/>
          </a:prstGeom>
          <a:noFill/>
          <a:ln w="381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rgbClr val="C00000"/>
                </a:solidFill>
              </a:rPr>
              <a:t>Hãy</a:t>
            </a:r>
            <a:r>
              <a:rPr lang="en-US" sz="3600" i="1" dirty="0">
                <a:solidFill>
                  <a:srgbClr val="C00000"/>
                </a:solidFill>
              </a:rPr>
              <a:t> </a:t>
            </a:r>
            <a:r>
              <a:rPr lang="en-US" sz="3600" i="1" dirty="0" err="1">
                <a:solidFill>
                  <a:srgbClr val="C00000"/>
                </a:solidFill>
              </a:rPr>
              <a:t>kể</a:t>
            </a:r>
            <a:r>
              <a:rPr lang="en-US" sz="3600" i="1" dirty="0">
                <a:solidFill>
                  <a:srgbClr val="C00000"/>
                </a:solidFill>
              </a:rPr>
              <a:t> </a:t>
            </a:r>
            <a:r>
              <a:rPr lang="en-US" sz="3600" i="1" dirty="0" err="1">
                <a:solidFill>
                  <a:srgbClr val="C00000"/>
                </a:solidFill>
              </a:rPr>
              <a:t>một</a:t>
            </a:r>
            <a:r>
              <a:rPr lang="en-US" sz="3600" i="1" dirty="0">
                <a:solidFill>
                  <a:srgbClr val="C00000"/>
                </a:solidFill>
              </a:rPr>
              <a:t> </a:t>
            </a:r>
            <a:r>
              <a:rPr lang="en-US" sz="3600" i="1" dirty="0" err="1">
                <a:solidFill>
                  <a:srgbClr val="C00000"/>
                </a:solidFill>
              </a:rPr>
              <a:t>số</a:t>
            </a:r>
            <a:r>
              <a:rPr lang="en-US" sz="3600" i="1" dirty="0">
                <a:solidFill>
                  <a:srgbClr val="C00000"/>
                </a:solidFill>
              </a:rPr>
              <a:t> </a:t>
            </a:r>
            <a:r>
              <a:rPr lang="en-US" sz="3600" i="1" dirty="0" err="1">
                <a:solidFill>
                  <a:srgbClr val="C00000"/>
                </a:solidFill>
              </a:rPr>
              <a:t>việc</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em</a:t>
            </a:r>
            <a:r>
              <a:rPr lang="en-US" sz="3600" i="1" dirty="0">
                <a:solidFill>
                  <a:srgbClr val="C00000"/>
                </a:solidFill>
              </a:rPr>
              <a:t> </a:t>
            </a:r>
            <a:r>
              <a:rPr lang="en-US" sz="3600" i="1" dirty="0" err="1">
                <a:solidFill>
                  <a:srgbClr val="C00000"/>
                </a:solidFill>
              </a:rPr>
              <a:t>đã</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để</a:t>
            </a:r>
            <a:r>
              <a:rPr lang="en-US" sz="3600" i="1" dirty="0">
                <a:solidFill>
                  <a:srgbClr val="C00000"/>
                </a:solidFill>
              </a:rPr>
              <a:t> </a:t>
            </a:r>
            <a:r>
              <a:rPr lang="en-US" sz="3600" i="1" dirty="0" err="1">
                <a:solidFill>
                  <a:srgbClr val="C00000"/>
                </a:solidFill>
              </a:rPr>
              <a:t>bảo</a:t>
            </a:r>
            <a:r>
              <a:rPr lang="en-US" sz="3600" i="1" dirty="0">
                <a:solidFill>
                  <a:srgbClr val="C00000"/>
                </a:solidFill>
              </a:rPr>
              <a:t> </a:t>
            </a:r>
            <a:r>
              <a:rPr lang="en-US" sz="3600" i="1" dirty="0" err="1">
                <a:solidFill>
                  <a:srgbClr val="C00000"/>
                </a:solidFill>
              </a:rPr>
              <a:t>vệ</a:t>
            </a:r>
            <a:r>
              <a:rPr lang="en-US" sz="3600" i="1" dirty="0">
                <a:solidFill>
                  <a:srgbClr val="C00000"/>
                </a:solidFill>
              </a:rPr>
              <a:t> </a:t>
            </a:r>
            <a:r>
              <a:rPr lang="en-US" sz="3600" i="1" dirty="0" err="1">
                <a:solidFill>
                  <a:srgbClr val="C00000"/>
                </a:solidFill>
              </a:rPr>
              <a:t>môi</a:t>
            </a:r>
            <a:r>
              <a:rPr lang="en-US" sz="3600" i="1" dirty="0">
                <a:solidFill>
                  <a:srgbClr val="C00000"/>
                </a:solidFill>
              </a:rPr>
              <a:t> </a:t>
            </a:r>
            <a:r>
              <a:rPr lang="en-US" sz="3600" i="1" dirty="0" err="1">
                <a:solidFill>
                  <a:srgbClr val="C00000"/>
                </a:solidFill>
              </a:rPr>
              <a:t>trường</a:t>
            </a:r>
            <a:endParaRPr lang="en-US" sz="3600" i="1" dirty="0">
              <a:solidFill>
                <a:srgbClr val="C00000"/>
              </a:solidFill>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12780">
            <a:off x="7812596" y="3285231"/>
            <a:ext cx="4236720" cy="4236720"/>
          </a:xfrm>
          <a:prstGeom prst="rect">
            <a:avLst/>
          </a:prstGeom>
        </p:spPr>
      </p:pic>
    </p:spTree>
    <p:extLst>
      <p:ext uri="{BB962C8B-B14F-4D97-AF65-F5344CB8AC3E}">
        <p14:creationId xmlns:p14="http://schemas.microsoft.com/office/powerpoint/2010/main" val="30282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wipe(down)">
                                      <p:cBhvr>
                                        <p:cTn id="21" dur="5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1" y="1691640"/>
            <a:ext cx="6772476" cy="21646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08" y="3108960"/>
            <a:ext cx="3783837" cy="2545080"/>
          </a:xfrm>
          <a:prstGeom prst="rect">
            <a:avLst/>
          </a:prstGeom>
        </p:spPr>
      </p:pic>
    </p:spTree>
    <p:extLst>
      <p:ext uri="{BB962C8B-B14F-4D97-AF65-F5344CB8AC3E}">
        <p14:creationId xmlns:p14="http://schemas.microsoft.com/office/powerpoint/2010/main" val="14548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85185E-6 L 0.00013 0.24444 " pathEditMode="relative" rAng="0" ptsTypes="AA">
                                      <p:cBhvr>
                                        <p:cTn id="6" dur="2000" fill="hold"/>
                                        <p:tgtEl>
                                          <p:spTgt spid="10"/>
                                        </p:tgtEl>
                                        <p:attrNameLst>
                                          <p:attrName>ppt_x</p:attrName>
                                          <p:attrName>ppt_y</p:attrName>
                                        </p:attrNameLst>
                                      </p:cBhvr>
                                      <p:rCtr x="0" y="12222"/>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8732" y="1512146"/>
            <a:ext cx="9631679" cy="1113347"/>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78683 h 1032933"/>
              <a:gd name="connsiteX1" fmla="*/ 51590 w 9509760"/>
              <a:gd name="connsiteY1" fmla="*/ 27093 h 1032933"/>
              <a:gd name="connsiteX2" fmla="*/ 9458170 w 9509760"/>
              <a:gd name="connsiteY2" fmla="*/ 27093 h 1032933"/>
              <a:gd name="connsiteX3" fmla="*/ 9509760 w 9509760"/>
              <a:gd name="connsiteY3" fmla="*/ 78683 h 1032933"/>
              <a:gd name="connsiteX4" fmla="*/ 9509760 w 9509760"/>
              <a:gd name="connsiteY4" fmla="*/ 981343 h 1032933"/>
              <a:gd name="connsiteX5" fmla="*/ 9458170 w 9509760"/>
              <a:gd name="connsiteY5" fmla="*/ 1032933 h 1032933"/>
              <a:gd name="connsiteX6" fmla="*/ 51590 w 9509760"/>
              <a:gd name="connsiteY6" fmla="*/ 1032933 h 1032933"/>
              <a:gd name="connsiteX7" fmla="*/ 0 w 9509760"/>
              <a:gd name="connsiteY7" fmla="*/ 981343 h 1032933"/>
              <a:gd name="connsiteX8" fmla="*/ 0 w 9509760"/>
              <a:gd name="connsiteY8" fmla="*/ 78683 h 1032933"/>
              <a:gd name="connsiteX0" fmla="*/ 0 w 9584266"/>
              <a:gd name="connsiteY0" fmla="*/ 78683 h 1032933"/>
              <a:gd name="connsiteX1" fmla="*/ 51590 w 9584266"/>
              <a:gd name="connsiteY1" fmla="*/ 27093 h 1032933"/>
              <a:gd name="connsiteX2" fmla="*/ 9458170 w 9584266"/>
              <a:gd name="connsiteY2" fmla="*/ 27093 h 1032933"/>
              <a:gd name="connsiteX3" fmla="*/ 9509760 w 9584266"/>
              <a:gd name="connsiteY3" fmla="*/ 78683 h 1032933"/>
              <a:gd name="connsiteX4" fmla="*/ 9509760 w 9584266"/>
              <a:gd name="connsiteY4" fmla="*/ 981343 h 1032933"/>
              <a:gd name="connsiteX5" fmla="*/ 9458170 w 9584266"/>
              <a:gd name="connsiteY5" fmla="*/ 1032933 h 1032933"/>
              <a:gd name="connsiteX6" fmla="*/ 51590 w 9584266"/>
              <a:gd name="connsiteY6" fmla="*/ 1032933 h 1032933"/>
              <a:gd name="connsiteX7" fmla="*/ 0 w 9584266"/>
              <a:gd name="connsiteY7" fmla="*/ 981343 h 1032933"/>
              <a:gd name="connsiteX8" fmla="*/ 0 w 9584266"/>
              <a:gd name="connsiteY8" fmla="*/ 78683 h 1032933"/>
              <a:gd name="connsiteX0" fmla="*/ 0 w 9584266"/>
              <a:gd name="connsiteY0" fmla="*/ 78683 h 1073573"/>
              <a:gd name="connsiteX1" fmla="*/ 51590 w 9584266"/>
              <a:gd name="connsiteY1" fmla="*/ 27093 h 1073573"/>
              <a:gd name="connsiteX2" fmla="*/ 9458170 w 9584266"/>
              <a:gd name="connsiteY2" fmla="*/ 27093 h 1073573"/>
              <a:gd name="connsiteX3" fmla="*/ 9509760 w 9584266"/>
              <a:gd name="connsiteY3" fmla="*/ 78683 h 1073573"/>
              <a:gd name="connsiteX4" fmla="*/ 9509760 w 9584266"/>
              <a:gd name="connsiteY4" fmla="*/ 981343 h 1073573"/>
              <a:gd name="connsiteX5" fmla="*/ 9458170 w 9584266"/>
              <a:gd name="connsiteY5" fmla="*/ 1032933 h 1073573"/>
              <a:gd name="connsiteX6" fmla="*/ 51590 w 9584266"/>
              <a:gd name="connsiteY6" fmla="*/ 1032933 h 1073573"/>
              <a:gd name="connsiteX7" fmla="*/ 0 w 9584266"/>
              <a:gd name="connsiteY7" fmla="*/ 981343 h 1073573"/>
              <a:gd name="connsiteX8" fmla="*/ 0 w 9584266"/>
              <a:gd name="connsiteY8" fmla="*/ 78683 h 1073573"/>
              <a:gd name="connsiteX0" fmla="*/ 47413 w 9631679"/>
              <a:gd name="connsiteY0" fmla="*/ 78683 h 1073573"/>
              <a:gd name="connsiteX1" fmla="*/ 99003 w 9631679"/>
              <a:gd name="connsiteY1" fmla="*/ 27093 h 1073573"/>
              <a:gd name="connsiteX2" fmla="*/ 9505583 w 9631679"/>
              <a:gd name="connsiteY2" fmla="*/ 27093 h 1073573"/>
              <a:gd name="connsiteX3" fmla="*/ 9557173 w 9631679"/>
              <a:gd name="connsiteY3" fmla="*/ 78683 h 1073573"/>
              <a:gd name="connsiteX4" fmla="*/ 9557173 w 9631679"/>
              <a:gd name="connsiteY4" fmla="*/ 981343 h 1073573"/>
              <a:gd name="connsiteX5" fmla="*/ 9505583 w 9631679"/>
              <a:gd name="connsiteY5" fmla="*/ 1032933 h 1073573"/>
              <a:gd name="connsiteX6" fmla="*/ 99003 w 9631679"/>
              <a:gd name="connsiteY6" fmla="*/ 1032933 h 1073573"/>
              <a:gd name="connsiteX7" fmla="*/ 47413 w 9631679"/>
              <a:gd name="connsiteY7" fmla="*/ 981343 h 1073573"/>
              <a:gd name="connsiteX8" fmla="*/ 47413 w 9631679"/>
              <a:gd name="connsiteY8" fmla="*/ 78683 h 1073573"/>
              <a:gd name="connsiteX0" fmla="*/ 47413 w 9631679"/>
              <a:gd name="connsiteY0" fmla="*/ 78683 h 1113347"/>
              <a:gd name="connsiteX1" fmla="*/ 99003 w 9631679"/>
              <a:gd name="connsiteY1" fmla="*/ 27093 h 1113347"/>
              <a:gd name="connsiteX2" fmla="*/ 9505583 w 9631679"/>
              <a:gd name="connsiteY2" fmla="*/ 27093 h 1113347"/>
              <a:gd name="connsiteX3" fmla="*/ 9557173 w 9631679"/>
              <a:gd name="connsiteY3" fmla="*/ 78683 h 1113347"/>
              <a:gd name="connsiteX4" fmla="*/ 9557173 w 9631679"/>
              <a:gd name="connsiteY4" fmla="*/ 981343 h 1113347"/>
              <a:gd name="connsiteX5" fmla="*/ 9505583 w 9631679"/>
              <a:gd name="connsiteY5" fmla="*/ 1032933 h 1113347"/>
              <a:gd name="connsiteX6" fmla="*/ 99003 w 9631679"/>
              <a:gd name="connsiteY6" fmla="*/ 1032933 h 1113347"/>
              <a:gd name="connsiteX7" fmla="*/ 47413 w 9631679"/>
              <a:gd name="connsiteY7" fmla="*/ 981343 h 1113347"/>
              <a:gd name="connsiteX8" fmla="*/ 47413 w 9631679"/>
              <a:gd name="connsiteY8" fmla="*/ 78683 h 1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1679" h="1113347">
                <a:moveTo>
                  <a:pt x="47413" y="78683"/>
                </a:moveTo>
                <a:cubicBezTo>
                  <a:pt x="47413" y="50191"/>
                  <a:pt x="70511" y="27093"/>
                  <a:pt x="99003" y="27093"/>
                </a:cubicBezTo>
                <a:cubicBezTo>
                  <a:pt x="2655410" y="-33867"/>
                  <a:pt x="6370056" y="27093"/>
                  <a:pt x="9505583" y="27093"/>
                </a:cubicBezTo>
                <a:cubicBezTo>
                  <a:pt x="9534075" y="27093"/>
                  <a:pt x="9557173" y="50191"/>
                  <a:pt x="9557173" y="78683"/>
                </a:cubicBezTo>
                <a:cubicBezTo>
                  <a:pt x="9724813" y="638650"/>
                  <a:pt x="9557173" y="680456"/>
                  <a:pt x="9557173" y="981343"/>
                </a:cubicBezTo>
                <a:cubicBezTo>
                  <a:pt x="9557173" y="1009835"/>
                  <a:pt x="9534075" y="1032933"/>
                  <a:pt x="9505583" y="1032933"/>
                </a:cubicBezTo>
                <a:cubicBezTo>
                  <a:pt x="6415776" y="1124373"/>
                  <a:pt x="2868770" y="1154853"/>
                  <a:pt x="99003" y="1032933"/>
                </a:cubicBezTo>
                <a:cubicBezTo>
                  <a:pt x="70511" y="1032933"/>
                  <a:pt x="47413" y="1009835"/>
                  <a:pt x="47413" y="981343"/>
                </a:cubicBezTo>
                <a:cubicBezTo>
                  <a:pt x="-59267" y="619496"/>
                  <a:pt x="47413" y="379570"/>
                  <a:pt x="47413" y="78683"/>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a.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tiếp</a:t>
            </a:r>
            <a:r>
              <a:rPr lang="en-US" sz="3200" dirty="0">
                <a:solidFill>
                  <a:schemeClr val="tx1">
                    <a:lumMod val="85000"/>
                    <a:lumOff val="15000"/>
                  </a:schemeClr>
                </a:solidFill>
              </a:rPr>
              <a:t> </a:t>
            </a:r>
            <a:r>
              <a:rPr lang="en-US" sz="3200" dirty="0" err="1">
                <a:solidFill>
                  <a:schemeClr val="tx1">
                    <a:lumMod val="85000"/>
                    <a:lumOff val="15000"/>
                  </a:schemeClr>
                </a:solidFill>
              </a:rPr>
              <a:t>giáp</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a:t>
            </a:r>
            <a:r>
              <a:rPr lang="en-US" sz="3200" dirty="0" err="1">
                <a:solidFill>
                  <a:schemeClr val="tx1">
                    <a:lumMod val="85000"/>
                    <a:lumOff val="15000"/>
                  </a:schemeClr>
                </a:solidFill>
              </a:rPr>
              <a:t>hai</a:t>
            </a:r>
            <a:r>
              <a:rPr lang="en-US" sz="3200" dirty="0">
                <a:solidFill>
                  <a:schemeClr val="tx1">
                    <a:lumMod val="85000"/>
                    <a:lumOff val="15000"/>
                  </a:schemeClr>
                </a:solidFill>
              </a:rPr>
              <a:t> </a:t>
            </a:r>
            <a:r>
              <a:rPr lang="en-US" sz="3200" dirty="0" err="1">
                <a:solidFill>
                  <a:schemeClr val="tx1">
                    <a:lumMod val="85000"/>
                    <a:lumOff val="15000"/>
                  </a:schemeClr>
                </a:solidFill>
              </a:rPr>
              <a:t>quốc</a:t>
            </a:r>
            <a:r>
              <a:rPr lang="en-US" sz="3200" dirty="0">
                <a:solidFill>
                  <a:schemeClr val="tx1">
                    <a:lumMod val="85000"/>
                    <a:lumOff val="15000"/>
                  </a:schemeClr>
                </a:solidFill>
              </a:rPr>
              <a:t> </a:t>
            </a:r>
            <a:r>
              <a:rPr lang="en-US" sz="3200" dirty="0" err="1">
                <a:solidFill>
                  <a:schemeClr val="tx1">
                    <a:lumMod val="85000"/>
                    <a:lumOff val="15000"/>
                  </a:schemeClr>
                </a:solidFill>
              </a:rPr>
              <a:t>gia</a:t>
            </a:r>
            <a:r>
              <a:rPr lang="en-US" sz="3200" dirty="0">
                <a:solidFill>
                  <a:schemeClr val="tx1">
                    <a:lumMod val="85000"/>
                    <a:lumOff val="15000"/>
                  </a:schemeClr>
                </a:solidFill>
              </a:rPr>
              <a:t> </a:t>
            </a:r>
            <a:r>
              <a:rPr lang="en-US" sz="3200" dirty="0" err="1">
                <a:solidFill>
                  <a:schemeClr val="tx1">
                    <a:lumMod val="85000"/>
                    <a:lumOff val="15000"/>
                  </a:schemeClr>
                </a:solidFill>
              </a:rPr>
              <a:t>là</a:t>
            </a:r>
            <a:r>
              <a:rPr lang="en-US" sz="3200" dirty="0">
                <a:solidFill>
                  <a:schemeClr val="tx1">
                    <a:lumMod val="85000"/>
                    <a:lumOff val="15000"/>
                  </a:schemeClr>
                </a:solidFill>
              </a:rPr>
              <a:t> </a:t>
            </a:r>
            <a:r>
              <a:rPr lang="en-US" sz="3200" dirty="0" err="1">
                <a:solidFill>
                  <a:schemeClr val="tx1">
                    <a:lumMod val="85000"/>
                    <a:lumOff val="15000"/>
                  </a:schemeClr>
                </a:solidFill>
              </a:rPr>
              <a:t>Lào</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Cam-</a:t>
            </a:r>
            <a:r>
              <a:rPr lang="en-US" sz="3200" dirty="0" err="1">
                <a:solidFill>
                  <a:schemeClr val="tx1">
                    <a:lumMod val="85000"/>
                    <a:lumOff val="15000"/>
                  </a:schemeClr>
                </a:solidFill>
              </a:rPr>
              <a:t>pu</a:t>
            </a:r>
            <a:r>
              <a:rPr lang="en-US" sz="3200" dirty="0">
                <a:solidFill>
                  <a:schemeClr val="tx1">
                    <a:lumMod val="85000"/>
                    <a:lumOff val="15000"/>
                  </a:schemeClr>
                </a:solidFill>
              </a:rPr>
              <a:t>-chia (Cambodia)</a:t>
            </a:r>
          </a:p>
        </p:txBody>
      </p:sp>
      <p:sp>
        <p:nvSpPr>
          <p:cNvPr id="5" name="Rounded Rectangle 4"/>
          <p:cNvSpPr/>
          <p:nvPr/>
        </p:nvSpPr>
        <p:spPr>
          <a:xfrm>
            <a:off x="441960" y="213360"/>
            <a:ext cx="11445240" cy="899160"/>
          </a:xfrm>
          <a:prstGeom prst="roundRect">
            <a:avLst>
              <a:gd name="adj" fmla="val 5129"/>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  </a:t>
            </a:r>
            <a:r>
              <a:rPr lang="en-US" sz="3600" b="1" dirty="0" err="1">
                <a:solidFill>
                  <a:srgbClr val="C00000"/>
                </a:solidFill>
              </a:rPr>
              <a:t>Hãy</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biết</a:t>
            </a:r>
            <a:r>
              <a:rPr lang="en-US" sz="3600" b="1" dirty="0">
                <a:solidFill>
                  <a:srgbClr val="C00000"/>
                </a:solidFill>
              </a:rPr>
              <a:t> </a:t>
            </a:r>
            <a:r>
              <a:rPr lang="en-US" sz="3600" b="1" dirty="0" err="1">
                <a:solidFill>
                  <a:srgbClr val="C00000"/>
                </a:solidFill>
              </a:rPr>
              <a:t>trong</a:t>
            </a:r>
            <a:r>
              <a:rPr lang="en-US" sz="3600" b="1" dirty="0">
                <a:solidFill>
                  <a:srgbClr val="C00000"/>
                </a:solidFill>
              </a:rPr>
              <a:t> </a:t>
            </a:r>
            <a:r>
              <a:rPr lang="en-US" sz="3600" b="1" dirty="0" err="1">
                <a:solidFill>
                  <a:srgbClr val="C00000"/>
                </a:solidFill>
              </a:rPr>
              <a:t>các</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sau</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đúng</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sai</a:t>
            </a:r>
            <a:r>
              <a:rPr lang="en-US" sz="3600" b="1" dirty="0">
                <a:solidFill>
                  <a:srgbClr val="C00000"/>
                </a:solidFill>
              </a:rPr>
              <a:t>.</a:t>
            </a:r>
          </a:p>
        </p:txBody>
      </p:sp>
      <p:sp>
        <p:nvSpPr>
          <p:cNvPr id="7" name="Rounded Rectangle 6"/>
          <p:cNvSpPr/>
          <p:nvPr/>
        </p:nvSpPr>
        <p:spPr>
          <a:xfrm>
            <a:off x="496146" y="2861193"/>
            <a:ext cx="9509760" cy="1078347"/>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70757 h 1025007"/>
              <a:gd name="connsiteX1" fmla="*/ 51590 w 9509760"/>
              <a:gd name="connsiteY1" fmla="*/ 19167 h 1025007"/>
              <a:gd name="connsiteX2" fmla="*/ 9458170 w 9509760"/>
              <a:gd name="connsiteY2" fmla="*/ 19167 h 1025007"/>
              <a:gd name="connsiteX3" fmla="*/ 9509760 w 9509760"/>
              <a:gd name="connsiteY3" fmla="*/ 70757 h 1025007"/>
              <a:gd name="connsiteX4" fmla="*/ 9509760 w 9509760"/>
              <a:gd name="connsiteY4" fmla="*/ 973417 h 1025007"/>
              <a:gd name="connsiteX5" fmla="*/ 9458170 w 9509760"/>
              <a:gd name="connsiteY5" fmla="*/ 1025007 h 1025007"/>
              <a:gd name="connsiteX6" fmla="*/ 51590 w 9509760"/>
              <a:gd name="connsiteY6" fmla="*/ 1025007 h 1025007"/>
              <a:gd name="connsiteX7" fmla="*/ 0 w 9509760"/>
              <a:gd name="connsiteY7" fmla="*/ 973417 h 1025007"/>
              <a:gd name="connsiteX8" fmla="*/ 0 w 9509760"/>
              <a:gd name="connsiteY8" fmla="*/ 70757 h 1025007"/>
              <a:gd name="connsiteX0" fmla="*/ 0 w 9509760"/>
              <a:gd name="connsiteY0" fmla="*/ 70757 h 1025007"/>
              <a:gd name="connsiteX1" fmla="*/ 51590 w 9509760"/>
              <a:gd name="connsiteY1" fmla="*/ 19167 h 1025007"/>
              <a:gd name="connsiteX2" fmla="*/ 9458170 w 9509760"/>
              <a:gd name="connsiteY2" fmla="*/ 19167 h 1025007"/>
              <a:gd name="connsiteX3" fmla="*/ 9509760 w 9509760"/>
              <a:gd name="connsiteY3" fmla="*/ 70757 h 1025007"/>
              <a:gd name="connsiteX4" fmla="*/ 9509760 w 9509760"/>
              <a:gd name="connsiteY4" fmla="*/ 973417 h 1025007"/>
              <a:gd name="connsiteX5" fmla="*/ 9458170 w 9509760"/>
              <a:gd name="connsiteY5" fmla="*/ 1025007 h 1025007"/>
              <a:gd name="connsiteX6" fmla="*/ 51590 w 9509760"/>
              <a:gd name="connsiteY6" fmla="*/ 1025007 h 1025007"/>
              <a:gd name="connsiteX7" fmla="*/ 0 w 9509760"/>
              <a:gd name="connsiteY7" fmla="*/ 973417 h 1025007"/>
              <a:gd name="connsiteX8" fmla="*/ 0 w 9509760"/>
              <a:gd name="connsiteY8" fmla="*/ 70757 h 1025007"/>
              <a:gd name="connsiteX0" fmla="*/ 0 w 9509760"/>
              <a:gd name="connsiteY0" fmla="*/ 70757 h 1052100"/>
              <a:gd name="connsiteX1" fmla="*/ 51590 w 9509760"/>
              <a:gd name="connsiteY1" fmla="*/ 19167 h 1052100"/>
              <a:gd name="connsiteX2" fmla="*/ 9458170 w 9509760"/>
              <a:gd name="connsiteY2" fmla="*/ 19167 h 1052100"/>
              <a:gd name="connsiteX3" fmla="*/ 9509760 w 9509760"/>
              <a:gd name="connsiteY3" fmla="*/ 70757 h 1052100"/>
              <a:gd name="connsiteX4" fmla="*/ 9509760 w 9509760"/>
              <a:gd name="connsiteY4" fmla="*/ 973417 h 1052100"/>
              <a:gd name="connsiteX5" fmla="*/ 9458170 w 9509760"/>
              <a:gd name="connsiteY5" fmla="*/ 1025007 h 1052100"/>
              <a:gd name="connsiteX6" fmla="*/ 51590 w 9509760"/>
              <a:gd name="connsiteY6" fmla="*/ 1025007 h 1052100"/>
              <a:gd name="connsiteX7" fmla="*/ 0 w 9509760"/>
              <a:gd name="connsiteY7" fmla="*/ 973417 h 1052100"/>
              <a:gd name="connsiteX8" fmla="*/ 0 w 9509760"/>
              <a:gd name="connsiteY8" fmla="*/ 70757 h 1052100"/>
              <a:gd name="connsiteX0" fmla="*/ 0 w 9509760"/>
              <a:gd name="connsiteY0" fmla="*/ 70757 h 1045962"/>
              <a:gd name="connsiteX1" fmla="*/ 51590 w 9509760"/>
              <a:gd name="connsiteY1" fmla="*/ 19167 h 1045962"/>
              <a:gd name="connsiteX2" fmla="*/ 9458170 w 9509760"/>
              <a:gd name="connsiteY2" fmla="*/ 19167 h 1045962"/>
              <a:gd name="connsiteX3" fmla="*/ 9509760 w 9509760"/>
              <a:gd name="connsiteY3" fmla="*/ 70757 h 1045962"/>
              <a:gd name="connsiteX4" fmla="*/ 9509760 w 9509760"/>
              <a:gd name="connsiteY4" fmla="*/ 973417 h 1045962"/>
              <a:gd name="connsiteX5" fmla="*/ 9458170 w 9509760"/>
              <a:gd name="connsiteY5" fmla="*/ 1025007 h 1045962"/>
              <a:gd name="connsiteX6" fmla="*/ 173510 w 9509760"/>
              <a:gd name="connsiteY6" fmla="*/ 994527 h 1045962"/>
              <a:gd name="connsiteX7" fmla="*/ 0 w 9509760"/>
              <a:gd name="connsiteY7" fmla="*/ 973417 h 1045962"/>
              <a:gd name="connsiteX8" fmla="*/ 0 w 9509760"/>
              <a:gd name="connsiteY8" fmla="*/ 70757 h 1045962"/>
              <a:gd name="connsiteX0" fmla="*/ 0 w 9509760"/>
              <a:gd name="connsiteY0" fmla="*/ 70757 h 1078347"/>
              <a:gd name="connsiteX1" fmla="*/ 51590 w 9509760"/>
              <a:gd name="connsiteY1" fmla="*/ 19167 h 1078347"/>
              <a:gd name="connsiteX2" fmla="*/ 9458170 w 9509760"/>
              <a:gd name="connsiteY2" fmla="*/ 19167 h 1078347"/>
              <a:gd name="connsiteX3" fmla="*/ 9509760 w 9509760"/>
              <a:gd name="connsiteY3" fmla="*/ 70757 h 1078347"/>
              <a:gd name="connsiteX4" fmla="*/ 9509760 w 9509760"/>
              <a:gd name="connsiteY4" fmla="*/ 973417 h 1078347"/>
              <a:gd name="connsiteX5" fmla="*/ 9458170 w 9509760"/>
              <a:gd name="connsiteY5" fmla="*/ 1025007 h 1078347"/>
              <a:gd name="connsiteX6" fmla="*/ 173510 w 9509760"/>
              <a:gd name="connsiteY6" fmla="*/ 994527 h 1078347"/>
              <a:gd name="connsiteX7" fmla="*/ 0 w 9509760"/>
              <a:gd name="connsiteY7" fmla="*/ 973417 h 1078347"/>
              <a:gd name="connsiteX8" fmla="*/ 0 w 9509760"/>
              <a:gd name="connsiteY8" fmla="*/ 70757 h 10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9760" h="1078347">
                <a:moveTo>
                  <a:pt x="0" y="70757"/>
                </a:moveTo>
                <a:cubicBezTo>
                  <a:pt x="0" y="42265"/>
                  <a:pt x="23098" y="19167"/>
                  <a:pt x="51590" y="19167"/>
                </a:cubicBezTo>
                <a:cubicBezTo>
                  <a:pt x="2242237" y="125847"/>
                  <a:pt x="6124523" y="-57033"/>
                  <a:pt x="9458170" y="19167"/>
                </a:cubicBezTo>
                <a:cubicBezTo>
                  <a:pt x="9486662" y="19167"/>
                  <a:pt x="9509760" y="42265"/>
                  <a:pt x="9509760" y="70757"/>
                </a:cubicBezTo>
                <a:cubicBezTo>
                  <a:pt x="9464040" y="585004"/>
                  <a:pt x="9509760" y="672530"/>
                  <a:pt x="9509760" y="973417"/>
                </a:cubicBezTo>
                <a:cubicBezTo>
                  <a:pt x="9509760" y="1001909"/>
                  <a:pt x="9486662" y="1025007"/>
                  <a:pt x="9458170" y="1025007"/>
                </a:cubicBezTo>
                <a:cubicBezTo>
                  <a:pt x="5453963" y="1085967"/>
                  <a:pt x="2028877" y="1116447"/>
                  <a:pt x="173510" y="994527"/>
                </a:cubicBezTo>
                <a:cubicBezTo>
                  <a:pt x="145018" y="994527"/>
                  <a:pt x="0" y="1001909"/>
                  <a:pt x="0" y="973417"/>
                </a:cubicBezTo>
                <a:cubicBezTo>
                  <a:pt x="0" y="672530"/>
                  <a:pt x="45720" y="493564"/>
                  <a:pt x="0" y="70757"/>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b.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có</a:t>
            </a:r>
            <a:r>
              <a:rPr lang="en-US" sz="3200" dirty="0">
                <a:solidFill>
                  <a:schemeClr val="tx1">
                    <a:lumMod val="85000"/>
                    <a:lumOff val="15000"/>
                  </a:schemeClr>
                </a:solidFill>
              </a:rPr>
              <a:t> </a:t>
            </a:r>
            <a:r>
              <a:rPr lang="en-US" sz="3200" dirty="0" err="1">
                <a:solidFill>
                  <a:schemeClr val="tx1">
                    <a:lumMod val="85000"/>
                    <a:lumOff val="15000"/>
                  </a:schemeClr>
                </a:solidFill>
              </a:rPr>
              <a:t>khí</a:t>
            </a:r>
            <a:r>
              <a:rPr lang="en-US" sz="3200" dirty="0">
                <a:solidFill>
                  <a:schemeClr val="tx1">
                    <a:lumMod val="85000"/>
                    <a:lumOff val="15000"/>
                  </a:schemeClr>
                </a:solidFill>
              </a:rPr>
              <a:t> </a:t>
            </a:r>
            <a:r>
              <a:rPr lang="en-US" sz="3200" dirty="0" err="1">
                <a:solidFill>
                  <a:schemeClr val="tx1">
                    <a:lumMod val="85000"/>
                    <a:lumOff val="15000"/>
                  </a:schemeClr>
                </a:solidFill>
              </a:rPr>
              <a:t>hậu</a:t>
            </a:r>
            <a:r>
              <a:rPr lang="en-US" sz="3200" dirty="0">
                <a:solidFill>
                  <a:schemeClr val="tx1">
                    <a:lumMod val="85000"/>
                    <a:lumOff val="15000"/>
                  </a:schemeClr>
                </a:solidFill>
              </a:rPr>
              <a:t> </a:t>
            </a:r>
            <a:r>
              <a:rPr lang="en-US" sz="3200" dirty="0" err="1">
                <a:solidFill>
                  <a:schemeClr val="tx1">
                    <a:lumMod val="85000"/>
                    <a:lumOff val="15000"/>
                  </a:schemeClr>
                </a:solidFill>
              </a:rPr>
              <a:t>nhiệt</a:t>
            </a:r>
            <a:r>
              <a:rPr lang="en-US" sz="3200" dirty="0">
                <a:solidFill>
                  <a:schemeClr val="tx1">
                    <a:lumMod val="85000"/>
                    <a:lumOff val="15000"/>
                  </a:schemeClr>
                </a:solidFill>
              </a:rPr>
              <a:t> </a:t>
            </a:r>
            <a:r>
              <a:rPr lang="en-US" sz="3200" dirty="0" err="1">
                <a:solidFill>
                  <a:schemeClr val="tx1">
                    <a:lumMod val="85000"/>
                    <a:lumOff val="15000"/>
                  </a:schemeClr>
                </a:solidFill>
              </a:rPr>
              <a:t>đới</a:t>
            </a:r>
            <a:r>
              <a:rPr lang="en-US" sz="3200" dirty="0">
                <a:solidFill>
                  <a:schemeClr val="tx1">
                    <a:lumMod val="85000"/>
                    <a:lumOff val="15000"/>
                  </a:schemeClr>
                </a:solidFill>
              </a:rPr>
              <a:t> </a:t>
            </a:r>
            <a:r>
              <a:rPr lang="en-US" sz="3200" dirty="0" err="1">
                <a:solidFill>
                  <a:schemeClr val="tx1">
                    <a:lumMod val="85000"/>
                    <a:lumOff val="15000"/>
                  </a:schemeClr>
                </a:solidFill>
              </a:rPr>
              <a:t>ẩm</a:t>
            </a:r>
            <a:r>
              <a:rPr lang="en-US" sz="3200" dirty="0">
                <a:solidFill>
                  <a:schemeClr val="tx1">
                    <a:lumMod val="85000"/>
                    <a:lumOff val="15000"/>
                  </a:schemeClr>
                </a:solidFill>
              </a:rPr>
              <a:t> </a:t>
            </a:r>
            <a:r>
              <a:rPr lang="en-US" sz="3200" dirty="0" err="1">
                <a:solidFill>
                  <a:schemeClr val="tx1">
                    <a:lumMod val="85000"/>
                    <a:lumOff val="15000"/>
                  </a:schemeClr>
                </a:solidFill>
              </a:rPr>
              <a:t>gió</a:t>
            </a:r>
            <a:r>
              <a:rPr lang="en-US" sz="3200" dirty="0">
                <a:solidFill>
                  <a:schemeClr val="tx1">
                    <a:lumMod val="85000"/>
                    <a:lumOff val="15000"/>
                  </a:schemeClr>
                </a:solidFill>
              </a:rPr>
              <a:t> </a:t>
            </a:r>
            <a:r>
              <a:rPr lang="en-US" sz="3200" dirty="0" err="1">
                <a:solidFill>
                  <a:schemeClr val="tx1">
                    <a:lumMod val="85000"/>
                    <a:lumOff val="15000"/>
                  </a:schemeClr>
                </a:solidFill>
              </a:rPr>
              <a:t>mùa</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a:t>
            </a:r>
            <a:r>
              <a:rPr lang="en-US" sz="3200" dirty="0" err="1">
                <a:solidFill>
                  <a:schemeClr val="tx1">
                    <a:lumMod val="85000"/>
                    <a:lumOff val="15000"/>
                  </a:schemeClr>
                </a:solidFill>
              </a:rPr>
              <a:t>mùa</a:t>
            </a:r>
            <a:r>
              <a:rPr lang="en-US" sz="3200" dirty="0">
                <a:solidFill>
                  <a:schemeClr val="tx1">
                    <a:lumMod val="85000"/>
                    <a:lumOff val="15000"/>
                  </a:schemeClr>
                </a:solidFill>
              </a:rPr>
              <a:t> </a:t>
            </a:r>
            <a:r>
              <a:rPr lang="en-US" sz="3200" dirty="0" err="1">
                <a:solidFill>
                  <a:schemeClr val="tx1">
                    <a:lumMod val="85000"/>
                    <a:lumOff val="15000"/>
                  </a:schemeClr>
                </a:solidFill>
              </a:rPr>
              <a:t>đông</a:t>
            </a:r>
            <a:r>
              <a:rPr lang="en-US" sz="3200" dirty="0">
                <a:solidFill>
                  <a:schemeClr val="tx1">
                    <a:lumMod val="85000"/>
                    <a:lumOff val="15000"/>
                  </a:schemeClr>
                </a:solidFill>
              </a:rPr>
              <a:t> </a:t>
            </a:r>
            <a:r>
              <a:rPr lang="en-US" sz="3200" dirty="0" err="1">
                <a:solidFill>
                  <a:schemeClr val="tx1">
                    <a:lumMod val="85000"/>
                    <a:lumOff val="15000"/>
                  </a:schemeClr>
                </a:solidFill>
              </a:rPr>
              <a:t>lạnh</a:t>
            </a:r>
            <a:r>
              <a:rPr lang="en-US" sz="3200" dirty="0">
                <a:solidFill>
                  <a:schemeClr val="tx1">
                    <a:lumMod val="85000"/>
                    <a:lumOff val="15000"/>
                  </a:schemeClr>
                </a:solidFill>
              </a:rPr>
              <a:t> </a:t>
            </a:r>
            <a:r>
              <a:rPr lang="en-US" sz="3200" dirty="0" err="1">
                <a:solidFill>
                  <a:schemeClr val="tx1">
                    <a:lumMod val="85000"/>
                    <a:lumOff val="15000"/>
                  </a:schemeClr>
                </a:solidFill>
              </a:rPr>
              <a:t>nhất</a:t>
            </a:r>
            <a:r>
              <a:rPr lang="en-US" sz="3200" dirty="0">
                <a:solidFill>
                  <a:schemeClr val="tx1">
                    <a:lumMod val="85000"/>
                    <a:lumOff val="15000"/>
                  </a:schemeClr>
                </a:solidFill>
              </a:rPr>
              <a:t> </a:t>
            </a:r>
            <a:r>
              <a:rPr lang="en-US" sz="3200" dirty="0" err="1">
                <a:solidFill>
                  <a:schemeClr val="tx1">
                    <a:lumMod val="85000"/>
                    <a:lumOff val="15000"/>
                  </a:schemeClr>
                </a:solidFill>
              </a:rPr>
              <a:t>cả</a:t>
            </a:r>
            <a:r>
              <a:rPr lang="en-US" sz="3200" dirty="0">
                <a:solidFill>
                  <a:schemeClr val="tx1">
                    <a:lumMod val="85000"/>
                    <a:lumOff val="15000"/>
                  </a:schemeClr>
                </a:solidFill>
              </a:rPr>
              <a:t> </a:t>
            </a:r>
            <a:r>
              <a:rPr lang="en-US" sz="3200" dirty="0" err="1">
                <a:solidFill>
                  <a:schemeClr val="tx1">
                    <a:lumMod val="85000"/>
                    <a:lumOff val="15000"/>
                  </a:schemeClr>
                </a:solidFill>
              </a:rPr>
              <a:t>nước</a:t>
            </a:r>
            <a:r>
              <a:rPr lang="en-US" sz="3200" dirty="0">
                <a:solidFill>
                  <a:schemeClr val="tx1">
                    <a:lumMod val="85000"/>
                    <a:lumOff val="15000"/>
                  </a:schemeClr>
                </a:solidFill>
              </a:rPr>
              <a:t>.</a:t>
            </a:r>
          </a:p>
        </p:txBody>
      </p:sp>
      <p:sp>
        <p:nvSpPr>
          <p:cNvPr id="8" name="Rounded Rectangle 7"/>
          <p:cNvSpPr/>
          <p:nvPr/>
        </p:nvSpPr>
        <p:spPr>
          <a:xfrm>
            <a:off x="441960" y="4099244"/>
            <a:ext cx="9638452" cy="1050402"/>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54186 w 9563946"/>
              <a:gd name="connsiteY0" fmla="*/ 51590 h 1005840"/>
              <a:gd name="connsiteX1" fmla="*/ 105776 w 9563946"/>
              <a:gd name="connsiteY1" fmla="*/ 0 h 1005840"/>
              <a:gd name="connsiteX2" fmla="*/ 9512356 w 9563946"/>
              <a:gd name="connsiteY2" fmla="*/ 0 h 1005840"/>
              <a:gd name="connsiteX3" fmla="*/ 9563946 w 9563946"/>
              <a:gd name="connsiteY3" fmla="*/ 51590 h 1005840"/>
              <a:gd name="connsiteX4" fmla="*/ 9563946 w 9563946"/>
              <a:gd name="connsiteY4" fmla="*/ 954250 h 1005840"/>
              <a:gd name="connsiteX5" fmla="*/ 9512356 w 9563946"/>
              <a:gd name="connsiteY5" fmla="*/ 1005840 h 1005840"/>
              <a:gd name="connsiteX6" fmla="*/ 105776 w 9563946"/>
              <a:gd name="connsiteY6" fmla="*/ 1005840 h 1005840"/>
              <a:gd name="connsiteX7" fmla="*/ 54186 w 9563946"/>
              <a:gd name="connsiteY7" fmla="*/ 954250 h 1005840"/>
              <a:gd name="connsiteX8" fmla="*/ 54186 w 9563946"/>
              <a:gd name="connsiteY8" fmla="*/ 51590 h 1005840"/>
              <a:gd name="connsiteX0" fmla="*/ 54186 w 9563946"/>
              <a:gd name="connsiteY0" fmla="*/ 99003 h 1053253"/>
              <a:gd name="connsiteX1" fmla="*/ 105776 w 9563946"/>
              <a:gd name="connsiteY1" fmla="*/ 47413 h 1053253"/>
              <a:gd name="connsiteX2" fmla="*/ 9512356 w 9563946"/>
              <a:gd name="connsiteY2" fmla="*/ 47413 h 1053253"/>
              <a:gd name="connsiteX3" fmla="*/ 9563946 w 9563946"/>
              <a:gd name="connsiteY3" fmla="*/ 99003 h 1053253"/>
              <a:gd name="connsiteX4" fmla="*/ 9563946 w 9563946"/>
              <a:gd name="connsiteY4" fmla="*/ 1001663 h 1053253"/>
              <a:gd name="connsiteX5" fmla="*/ 9512356 w 9563946"/>
              <a:gd name="connsiteY5" fmla="*/ 1053253 h 1053253"/>
              <a:gd name="connsiteX6" fmla="*/ 105776 w 9563946"/>
              <a:gd name="connsiteY6" fmla="*/ 1053253 h 1053253"/>
              <a:gd name="connsiteX7" fmla="*/ 54186 w 9563946"/>
              <a:gd name="connsiteY7" fmla="*/ 1001663 h 1053253"/>
              <a:gd name="connsiteX8" fmla="*/ 54186 w 9563946"/>
              <a:gd name="connsiteY8" fmla="*/ 99003 h 1053253"/>
              <a:gd name="connsiteX0" fmla="*/ 54186 w 9563946"/>
              <a:gd name="connsiteY0" fmla="*/ 82386 h 1036636"/>
              <a:gd name="connsiteX1" fmla="*/ 105776 w 9563946"/>
              <a:gd name="connsiteY1" fmla="*/ 30796 h 1036636"/>
              <a:gd name="connsiteX2" fmla="*/ 9512356 w 9563946"/>
              <a:gd name="connsiteY2" fmla="*/ 30796 h 1036636"/>
              <a:gd name="connsiteX3" fmla="*/ 9563946 w 9563946"/>
              <a:gd name="connsiteY3" fmla="*/ 82386 h 1036636"/>
              <a:gd name="connsiteX4" fmla="*/ 9563946 w 9563946"/>
              <a:gd name="connsiteY4" fmla="*/ 985046 h 1036636"/>
              <a:gd name="connsiteX5" fmla="*/ 9512356 w 9563946"/>
              <a:gd name="connsiteY5" fmla="*/ 1036636 h 1036636"/>
              <a:gd name="connsiteX6" fmla="*/ 105776 w 9563946"/>
              <a:gd name="connsiteY6" fmla="*/ 1036636 h 1036636"/>
              <a:gd name="connsiteX7" fmla="*/ 54186 w 9563946"/>
              <a:gd name="connsiteY7" fmla="*/ 985046 h 1036636"/>
              <a:gd name="connsiteX8" fmla="*/ 54186 w 9563946"/>
              <a:gd name="connsiteY8" fmla="*/ 82386 h 1036636"/>
              <a:gd name="connsiteX0" fmla="*/ 54186 w 9563946"/>
              <a:gd name="connsiteY0" fmla="*/ 82386 h 1036636"/>
              <a:gd name="connsiteX1" fmla="*/ 105776 w 9563946"/>
              <a:gd name="connsiteY1" fmla="*/ 30796 h 1036636"/>
              <a:gd name="connsiteX2" fmla="*/ 9512356 w 9563946"/>
              <a:gd name="connsiteY2" fmla="*/ 30796 h 1036636"/>
              <a:gd name="connsiteX3" fmla="*/ 9563946 w 9563946"/>
              <a:gd name="connsiteY3" fmla="*/ 82386 h 1036636"/>
              <a:gd name="connsiteX4" fmla="*/ 9563946 w 9563946"/>
              <a:gd name="connsiteY4" fmla="*/ 985046 h 1036636"/>
              <a:gd name="connsiteX5" fmla="*/ 9512356 w 9563946"/>
              <a:gd name="connsiteY5" fmla="*/ 1036636 h 1036636"/>
              <a:gd name="connsiteX6" fmla="*/ 105776 w 9563946"/>
              <a:gd name="connsiteY6" fmla="*/ 1036636 h 1036636"/>
              <a:gd name="connsiteX7" fmla="*/ 54186 w 9563946"/>
              <a:gd name="connsiteY7" fmla="*/ 985046 h 1036636"/>
              <a:gd name="connsiteX8" fmla="*/ 54186 w 9563946"/>
              <a:gd name="connsiteY8" fmla="*/ 82386 h 1036636"/>
              <a:gd name="connsiteX0" fmla="*/ 54186 w 9638452"/>
              <a:gd name="connsiteY0" fmla="*/ 82386 h 1036636"/>
              <a:gd name="connsiteX1" fmla="*/ 105776 w 9638452"/>
              <a:gd name="connsiteY1" fmla="*/ 30796 h 1036636"/>
              <a:gd name="connsiteX2" fmla="*/ 9512356 w 9638452"/>
              <a:gd name="connsiteY2" fmla="*/ 30796 h 1036636"/>
              <a:gd name="connsiteX3" fmla="*/ 9563946 w 9638452"/>
              <a:gd name="connsiteY3" fmla="*/ 82386 h 1036636"/>
              <a:gd name="connsiteX4" fmla="*/ 9563946 w 9638452"/>
              <a:gd name="connsiteY4" fmla="*/ 985046 h 1036636"/>
              <a:gd name="connsiteX5" fmla="*/ 9512356 w 9638452"/>
              <a:gd name="connsiteY5" fmla="*/ 1036636 h 1036636"/>
              <a:gd name="connsiteX6" fmla="*/ 105776 w 9638452"/>
              <a:gd name="connsiteY6" fmla="*/ 1036636 h 1036636"/>
              <a:gd name="connsiteX7" fmla="*/ 54186 w 9638452"/>
              <a:gd name="connsiteY7" fmla="*/ 985046 h 1036636"/>
              <a:gd name="connsiteX8" fmla="*/ 54186 w 9638452"/>
              <a:gd name="connsiteY8" fmla="*/ 82386 h 1036636"/>
              <a:gd name="connsiteX0" fmla="*/ 54186 w 9638452"/>
              <a:gd name="connsiteY0" fmla="*/ 82386 h 1050402"/>
              <a:gd name="connsiteX1" fmla="*/ 105776 w 9638452"/>
              <a:gd name="connsiteY1" fmla="*/ 30796 h 1050402"/>
              <a:gd name="connsiteX2" fmla="*/ 9512356 w 9638452"/>
              <a:gd name="connsiteY2" fmla="*/ 30796 h 1050402"/>
              <a:gd name="connsiteX3" fmla="*/ 9563946 w 9638452"/>
              <a:gd name="connsiteY3" fmla="*/ 82386 h 1050402"/>
              <a:gd name="connsiteX4" fmla="*/ 9563946 w 9638452"/>
              <a:gd name="connsiteY4" fmla="*/ 985046 h 1050402"/>
              <a:gd name="connsiteX5" fmla="*/ 9512356 w 9638452"/>
              <a:gd name="connsiteY5" fmla="*/ 1036636 h 1050402"/>
              <a:gd name="connsiteX6" fmla="*/ 105776 w 9638452"/>
              <a:gd name="connsiteY6" fmla="*/ 1036636 h 1050402"/>
              <a:gd name="connsiteX7" fmla="*/ 54186 w 9638452"/>
              <a:gd name="connsiteY7" fmla="*/ 985046 h 1050402"/>
              <a:gd name="connsiteX8" fmla="*/ 54186 w 9638452"/>
              <a:gd name="connsiteY8" fmla="*/ 82386 h 10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452" h="1050402">
                <a:moveTo>
                  <a:pt x="54186" y="82386"/>
                </a:moveTo>
                <a:cubicBezTo>
                  <a:pt x="54186" y="53894"/>
                  <a:pt x="77284" y="30796"/>
                  <a:pt x="105776" y="30796"/>
                </a:cubicBezTo>
                <a:cubicBezTo>
                  <a:pt x="3210823" y="-75884"/>
                  <a:pt x="6453029" y="137476"/>
                  <a:pt x="9512356" y="30796"/>
                </a:cubicBezTo>
                <a:cubicBezTo>
                  <a:pt x="9540848" y="30796"/>
                  <a:pt x="9563946" y="53894"/>
                  <a:pt x="9563946" y="82386"/>
                </a:cubicBezTo>
                <a:cubicBezTo>
                  <a:pt x="9563946" y="383273"/>
                  <a:pt x="9731586" y="745119"/>
                  <a:pt x="9563946" y="985046"/>
                </a:cubicBezTo>
                <a:cubicBezTo>
                  <a:pt x="9563946" y="1013538"/>
                  <a:pt x="9540848" y="1036636"/>
                  <a:pt x="9512356" y="1036636"/>
                </a:cubicBezTo>
                <a:cubicBezTo>
                  <a:pt x="6590189" y="929956"/>
                  <a:pt x="2966983" y="1097596"/>
                  <a:pt x="105776" y="1036636"/>
                </a:cubicBezTo>
                <a:cubicBezTo>
                  <a:pt x="77284" y="1036636"/>
                  <a:pt x="54186" y="1013538"/>
                  <a:pt x="54186" y="985046"/>
                </a:cubicBezTo>
                <a:cubicBezTo>
                  <a:pt x="54186" y="684159"/>
                  <a:pt x="-67734" y="627113"/>
                  <a:pt x="54186" y="82386"/>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c.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có</a:t>
            </a:r>
            <a:r>
              <a:rPr lang="en-US" sz="3200" dirty="0">
                <a:solidFill>
                  <a:schemeClr val="tx1">
                    <a:lumMod val="85000"/>
                    <a:lumOff val="15000"/>
                  </a:schemeClr>
                </a:solidFill>
              </a:rPr>
              <a:t> </a:t>
            </a:r>
            <a:r>
              <a:rPr lang="en-US" sz="3200" dirty="0" err="1">
                <a:solidFill>
                  <a:schemeClr val="tx1">
                    <a:lumMod val="85000"/>
                    <a:lumOff val="15000"/>
                  </a:schemeClr>
                </a:solidFill>
              </a:rPr>
              <a:t>nhiều</a:t>
            </a:r>
            <a:r>
              <a:rPr lang="en-US" sz="3200" dirty="0">
                <a:solidFill>
                  <a:schemeClr val="tx1">
                    <a:lumMod val="85000"/>
                    <a:lumOff val="15000"/>
                  </a:schemeClr>
                </a:solidFill>
              </a:rPr>
              <a:t> </a:t>
            </a:r>
            <a:r>
              <a:rPr lang="en-US" sz="3200" dirty="0" err="1">
                <a:solidFill>
                  <a:schemeClr val="tx1">
                    <a:lumMod val="85000"/>
                    <a:lumOff val="15000"/>
                  </a:schemeClr>
                </a:solidFill>
              </a:rPr>
              <a:t>sông</a:t>
            </a:r>
            <a:r>
              <a:rPr lang="en-US" sz="3200" dirty="0">
                <a:solidFill>
                  <a:schemeClr val="tx1">
                    <a:lumMod val="85000"/>
                    <a:lumOff val="15000"/>
                  </a:schemeClr>
                </a:solidFill>
              </a:rPr>
              <a:t> </a:t>
            </a:r>
            <a:r>
              <a:rPr lang="en-US" sz="3200" dirty="0" err="1">
                <a:solidFill>
                  <a:schemeClr val="tx1">
                    <a:lumMod val="85000"/>
                    <a:lumOff val="15000"/>
                  </a:schemeClr>
                </a:solidFill>
              </a:rPr>
              <a:t>lớn</a:t>
            </a:r>
            <a:r>
              <a:rPr lang="en-US" sz="3200" dirty="0">
                <a:solidFill>
                  <a:schemeClr val="tx1">
                    <a:lumMod val="85000"/>
                    <a:lumOff val="15000"/>
                  </a:schemeClr>
                </a:solidFill>
              </a:rPr>
              <a:t> </a:t>
            </a:r>
            <a:r>
              <a:rPr lang="en-US" sz="3200" dirty="0" err="1">
                <a:solidFill>
                  <a:schemeClr val="tx1">
                    <a:lumMod val="85000"/>
                    <a:lumOff val="15000"/>
                  </a:schemeClr>
                </a:solidFill>
              </a:rPr>
              <a:t>thuận</a:t>
            </a:r>
            <a:r>
              <a:rPr lang="en-US" sz="3200" dirty="0">
                <a:solidFill>
                  <a:schemeClr val="tx1">
                    <a:lumMod val="85000"/>
                    <a:lumOff val="15000"/>
                  </a:schemeClr>
                </a:solidFill>
              </a:rPr>
              <a:t> </a:t>
            </a:r>
            <a:r>
              <a:rPr lang="en-US" sz="3200" dirty="0" err="1">
                <a:solidFill>
                  <a:schemeClr val="tx1">
                    <a:lumMod val="85000"/>
                    <a:lumOff val="15000"/>
                  </a:schemeClr>
                </a:solidFill>
              </a:rPr>
              <a:t>lợi</a:t>
            </a:r>
            <a:r>
              <a:rPr lang="en-US" sz="3200" dirty="0">
                <a:solidFill>
                  <a:schemeClr val="tx1">
                    <a:lumMod val="85000"/>
                    <a:lumOff val="15000"/>
                  </a:schemeClr>
                </a:solidFill>
              </a:rPr>
              <a:t> </a:t>
            </a:r>
            <a:r>
              <a:rPr lang="en-US" sz="3200" dirty="0" err="1">
                <a:solidFill>
                  <a:schemeClr val="tx1">
                    <a:lumMod val="85000"/>
                    <a:lumOff val="15000"/>
                  </a:schemeClr>
                </a:solidFill>
              </a:rPr>
              <a:t>cho</a:t>
            </a:r>
            <a:r>
              <a:rPr lang="en-US" sz="3200" dirty="0">
                <a:solidFill>
                  <a:schemeClr val="tx1">
                    <a:lumMod val="85000"/>
                    <a:lumOff val="15000"/>
                  </a:schemeClr>
                </a:solidFill>
              </a:rPr>
              <a:t> </a:t>
            </a:r>
            <a:r>
              <a:rPr lang="en-US" sz="3200" dirty="0" err="1">
                <a:solidFill>
                  <a:schemeClr val="tx1">
                    <a:lumMod val="85000"/>
                    <a:lumOff val="15000"/>
                  </a:schemeClr>
                </a:solidFill>
              </a:rPr>
              <a:t>phát</a:t>
            </a:r>
            <a:r>
              <a:rPr lang="en-US" sz="3200" dirty="0">
                <a:solidFill>
                  <a:schemeClr val="tx1">
                    <a:lumMod val="85000"/>
                    <a:lumOff val="15000"/>
                  </a:schemeClr>
                </a:solidFill>
              </a:rPr>
              <a:t> </a:t>
            </a:r>
            <a:r>
              <a:rPr lang="en-US" sz="3200" dirty="0" err="1">
                <a:solidFill>
                  <a:schemeClr val="tx1">
                    <a:lumMod val="85000"/>
                    <a:lumOff val="15000"/>
                  </a:schemeClr>
                </a:solidFill>
              </a:rPr>
              <a:t>triển</a:t>
            </a:r>
            <a:r>
              <a:rPr lang="en-US" sz="3200" dirty="0">
                <a:solidFill>
                  <a:schemeClr val="tx1">
                    <a:lumMod val="85000"/>
                    <a:lumOff val="15000"/>
                  </a:schemeClr>
                </a:solidFill>
              </a:rPr>
              <a:t> </a:t>
            </a:r>
            <a:r>
              <a:rPr lang="en-US" sz="3200" dirty="0" err="1">
                <a:solidFill>
                  <a:schemeClr val="tx1">
                    <a:lumMod val="85000"/>
                    <a:lumOff val="15000"/>
                  </a:schemeClr>
                </a:solidFill>
              </a:rPr>
              <a:t>thủy</a:t>
            </a:r>
            <a:r>
              <a:rPr lang="en-US" sz="3200" dirty="0">
                <a:solidFill>
                  <a:schemeClr val="tx1">
                    <a:lumMod val="85000"/>
                    <a:lumOff val="15000"/>
                  </a:schemeClr>
                </a:solidFill>
              </a:rPr>
              <a:t> </a:t>
            </a:r>
            <a:r>
              <a:rPr lang="en-US" sz="3200" dirty="0" err="1">
                <a:solidFill>
                  <a:schemeClr val="tx1">
                    <a:lumMod val="85000"/>
                    <a:lumOff val="15000"/>
                  </a:schemeClr>
                </a:solidFill>
              </a:rPr>
              <a:t>điện</a:t>
            </a:r>
            <a:r>
              <a:rPr lang="en-US" sz="3200" dirty="0">
                <a:solidFill>
                  <a:schemeClr val="tx1">
                    <a:lumMod val="85000"/>
                    <a:lumOff val="15000"/>
                  </a:schemeClr>
                </a:solidFill>
              </a:rPr>
              <a:t>.</a:t>
            </a:r>
          </a:p>
        </p:txBody>
      </p:sp>
      <p:sp>
        <p:nvSpPr>
          <p:cNvPr id="9" name="Rounded Rectangle 8"/>
          <p:cNvSpPr/>
          <p:nvPr/>
        </p:nvSpPr>
        <p:spPr>
          <a:xfrm>
            <a:off x="496146" y="5318760"/>
            <a:ext cx="9584265" cy="1148080"/>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40240"/>
              <a:gd name="connsiteY0" fmla="*/ 51590 h 1005840"/>
              <a:gd name="connsiteX1" fmla="*/ 51590 w 9540240"/>
              <a:gd name="connsiteY1" fmla="*/ 0 h 1005840"/>
              <a:gd name="connsiteX2" fmla="*/ 9458170 w 9540240"/>
              <a:gd name="connsiteY2" fmla="*/ 0 h 1005840"/>
              <a:gd name="connsiteX3" fmla="*/ 9540240 w 9540240"/>
              <a:gd name="connsiteY3" fmla="*/ 97310 h 1005840"/>
              <a:gd name="connsiteX4" fmla="*/ 9509760 w 9540240"/>
              <a:gd name="connsiteY4" fmla="*/ 954250 h 1005840"/>
              <a:gd name="connsiteX5" fmla="*/ 9458170 w 9540240"/>
              <a:gd name="connsiteY5" fmla="*/ 1005840 h 1005840"/>
              <a:gd name="connsiteX6" fmla="*/ 51590 w 9540240"/>
              <a:gd name="connsiteY6" fmla="*/ 1005840 h 1005840"/>
              <a:gd name="connsiteX7" fmla="*/ 0 w 9540240"/>
              <a:gd name="connsiteY7" fmla="*/ 954250 h 1005840"/>
              <a:gd name="connsiteX8" fmla="*/ 0 w 9540240"/>
              <a:gd name="connsiteY8" fmla="*/ 51590 h 1005840"/>
              <a:gd name="connsiteX0" fmla="*/ 0 w 9540240"/>
              <a:gd name="connsiteY0" fmla="*/ 51590 h 1005840"/>
              <a:gd name="connsiteX1" fmla="*/ 51590 w 9540240"/>
              <a:gd name="connsiteY1" fmla="*/ 0 h 1005840"/>
              <a:gd name="connsiteX2" fmla="*/ 9458170 w 9540240"/>
              <a:gd name="connsiteY2" fmla="*/ 0 h 1005840"/>
              <a:gd name="connsiteX3" fmla="*/ 9540240 w 9540240"/>
              <a:gd name="connsiteY3" fmla="*/ 97310 h 1005840"/>
              <a:gd name="connsiteX4" fmla="*/ 9509760 w 9540240"/>
              <a:gd name="connsiteY4" fmla="*/ 954250 h 1005840"/>
              <a:gd name="connsiteX5" fmla="*/ 9458170 w 9540240"/>
              <a:gd name="connsiteY5" fmla="*/ 1005840 h 1005840"/>
              <a:gd name="connsiteX6" fmla="*/ 51590 w 9540240"/>
              <a:gd name="connsiteY6" fmla="*/ 1005840 h 1005840"/>
              <a:gd name="connsiteX7" fmla="*/ 0 w 9540240"/>
              <a:gd name="connsiteY7" fmla="*/ 954250 h 1005840"/>
              <a:gd name="connsiteX8" fmla="*/ 0 w 9540240"/>
              <a:gd name="connsiteY8" fmla="*/ 51590 h 1005840"/>
              <a:gd name="connsiteX0" fmla="*/ 0 w 9641099"/>
              <a:gd name="connsiteY0" fmla="*/ 51590 h 1005840"/>
              <a:gd name="connsiteX1" fmla="*/ 51590 w 9641099"/>
              <a:gd name="connsiteY1" fmla="*/ 0 h 1005840"/>
              <a:gd name="connsiteX2" fmla="*/ 9458170 w 9641099"/>
              <a:gd name="connsiteY2" fmla="*/ 0 h 1005840"/>
              <a:gd name="connsiteX3" fmla="*/ 9540240 w 9641099"/>
              <a:gd name="connsiteY3" fmla="*/ 97310 h 1005840"/>
              <a:gd name="connsiteX4" fmla="*/ 9509760 w 9641099"/>
              <a:gd name="connsiteY4" fmla="*/ 954250 h 1005840"/>
              <a:gd name="connsiteX5" fmla="*/ 9458170 w 9641099"/>
              <a:gd name="connsiteY5" fmla="*/ 1005840 h 1005840"/>
              <a:gd name="connsiteX6" fmla="*/ 51590 w 9641099"/>
              <a:gd name="connsiteY6" fmla="*/ 1005840 h 1005840"/>
              <a:gd name="connsiteX7" fmla="*/ 0 w 9641099"/>
              <a:gd name="connsiteY7" fmla="*/ 954250 h 1005840"/>
              <a:gd name="connsiteX8" fmla="*/ 0 w 9641099"/>
              <a:gd name="connsiteY8" fmla="*/ 51590 h 1005840"/>
              <a:gd name="connsiteX0" fmla="*/ 0 w 9641099"/>
              <a:gd name="connsiteY0" fmla="*/ 51590 h 1087120"/>
              <a:gd name="connsiteX1" fmla="*/ 51590 w 9641099"/>
              <a:gd name="connsiteY1" fmla="*/ 0 h 1087120"/>
              <a:gd name="connsiteX2" fmla="*/ 9458170 w 9641099"/>
              <a:gd name="connsiteY2" fmla="*/ 0 h 1087120"/>
              <a:gd name="connsiteX3" fmla="*/ 9540240 w 9641099"/>
              <a:gd name="connsiteY3" fmla="*/ 97310 h 1087120"/>
              <a:gd name="connsiteX4" fmla="*/ 9509760 w 9641099"/>
              <a:gd name="connsiteY4" fmla="*/ 954250 h 1087120"/>
              <a:gd name="connsiteX5" fmla="*/ 9458170 w 9641099"/>
              <a:gd name="connsiteY5" fmla="*/ 1005840 h 1087120"/>
              <a:gd name="connsiteX6" fmla="*/ 51590 w 9641099"/>
              <a:gd name="connsiteY6" fmla="*/ 1005840 h 1087120"/>
              <a:gd name="connsiteX7" fmla="*/ 0 w 9641099"/>
              <a:gd name="connsiteY7" fmla="*/ 954250 h 1087120"/>
              <a:gd name="connsiteX8" fmla="*/ 0 w 9641099"/>
              <a:gd name="connsiteY8" fmla="*/ 51590 h 1087120"/>
              <a:gd name="connsiteX0" fmla="*/ 0 w 9641099"/>
              <a:gd name="connsiteY0" fmla="*/ 112550 h 1148080"/>
              <a:gd name="connsiteX1" fmla="*/ 51590 w 9641099"/>
              <a:gd name="connsiteY1" fmla="*/ 60960 h 1148080"/>
              <a:gd name="connsiteX2" fmla="*/ 9458170 w 9641099"/>
              <a:gd name="connsiteY2" fmla="*/ 60960 h 1148080"/>
              <a:gd name="connsiteX3" fmla="*/ 9540240 w 9641099"/>
              <a:gd name="connsiteY3" fmla="*/ 158270 h 1148080"/>
              <a:gd name="connsiteX4" fmla="*/ 9509760 w 9641099"/>
              <a:gd name="connsiteY4" fmla="*/ 1015210 h 1148080"/>
              <a:gd name="connsiteX5" fmla="*/ 9458170 w 9641099"/>
              <a:gd name="connsiteY5" fmla="*/ 1066800 h 1148080"/>
              <a:gd name="connsiteX6" fmla="*/ 51590 w 9641099"/>
              <a:gd name="connsiteY6" fmla="*/ 1066800 h 1148080"/>
              <a:gd name="connsiteX7" fmla="*/ 0 w 9641099"/>
              <a:gd name="connsiteY7" fmla="*/ 1015210 h 1148080"/>
              <a:gd name="connsiteX8" fmla="*/ 0 w 9641099"/>
              <a:gd name="connsiteY8" fmla="*/ 112550 h 1148080"/>
              <a:gd name="connsiteX0" fmla="*/ 0 w 9654301"/>
              <a:gd name="connsiteY0" fmla="*/ 112550 h 1148080"/>
              <a:gd name="connsiteX1" fmla="*/ 51590 w 9654301"/>
              <a:gd name="connsiteY1" fmla="*/ 60960 h 1148080"/>
              <a:gd name="connsiteX2" fmla="*/ 9458170 w 9654301"/>
              <a:gd name="connsiteY2" fmla="*/ 60960 h 1148080"/>
              <a:gd name="connsiteX3" fmla="*/ 9600686 w 9654301"/>
              <a:gd name="connsiteY3" fmla="*/ 158270 h 1148080"/>
              <a:gd name="connsiteX4" fmla="*/ 9509760 w 9654301"/>
              <a:gd name="connsiteY4" fmla="*/ 1015210 h 1148080"/>
              <a:gd name="connsiteX5" fmla="*/ 9458170 w 9654301"/>
              <a:gd name="connsiteY5" fmla="*/ 1066800 h 1148080"/>
              <a:gd name="connsiteX6" fmla="*/ 51590 w 9654301"/>
              <a:gd name="connsiteY6" fmla="*/ 1066800 h 1148080"/>
              <a:gd name="connsiteX7" fmla="*/ 0 w 9654301"/>
              <a:gd name="connsiteY7" fmla="*/ 1015210 h 1148080"/>
              <a:gd name="connsiteX8" fmla="*/ 0 w 9654301"/>
              <a:gd name="connsiteY8" fmla="*/ 112550 h 1148080"/>
              <a:gd name="connsiteX0" fmla="*/ 0 w 9701289"/>
              <a:gd name="connsiteY0" fmla="*/ 112550 h 1148080"/>
              <a:gd name="connsiteX1" fmla="*/ 51590 w 9701289"/>
              <a:gd name="connsiteY1" fmla="*/ 60960 h 1148080"/>
              <a:gd name="connsiteX2" fmla="*/ 9458170 w 9701289"/>
              <a:gd name="connsiteY2" fmla="*/ 60960 h 1148080"/>
              <a:gd name="connsiteX3" fmla="*/ 9600686 w 9701289"/>
              <a:gd name="connsiteY3" fmla="*/ 158270 h 1148080"/>
              <a:gd name="connsiteX4" fmla="*/ 9509760 w 9701289"/>
              <a:gd name="connsiteY4" fmla="*/ 1015210 h 1148080"/>
              <a:gd name="connsiteX5" fmla="*/ 9458170 w 9701289"/>
              <a:gd name="connsiteY5" fmla="*/ 1066800 h 1148080"/>
              <a:gd name="connsiteX6" fmla="*/ 51590 w 9701289"/>
              <a:gd name="connsiteY6" fmla="*/ 1066800 h 1148080"/>
              <a:gd name="connsiteX7" fmla="*/ 0 w 9701289"/>
              <a:gd name="connsiteY7" fmla="*/ 1015210 h 1148080"/>
              <a:gd name="connsiteX8" fmla="*/ 0 w 9701289"/>
              <a:gd name="connsiteY8" fmla="*/ 112550 h 11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1289" h="1148080">
                <a:moveTo>
                  <a:pt x="0" y="112550"/>
                </a:moveTo>
                <a:cubicBezTo>
                  <a:pt x="0" y="84058"/>
                  <a:pt x="23098" y="60960"/>
                  <a:pt x="51590" y="60960"/>
                </a:cubicBezTo>
                <a:cubicBezTo>
                  <a:pt x="2684197" y="-76200"/>
                  <a:pt x="6322643" y="60960"/>
                  <a:pt x="9458170" y="60960"/>
                </a:cubicBezTo>
                <a:cubicBezTo>
                  <a:pt x="9486662" y="60960"/>
                  <a:pt x="9600686" y="129778"/>
                  <a:pt x="9600686" y="158270"/>
                </a:cubicBezTo>
                <a:cubicBezTo>
                  <a:pt x="9634704" y="626797"/>
                  <a:pt x="9855200" y="744803"/>
                  <a:pt x="9509760" y="1015210"/>
                </a:cubicBezTo>
                <a:cubicBezTo>
                  <a:pt x="9509760" y="1043702"/>
                  <a:pt x="9486662" y="1066800"/>
                  <a:pt x="9458170" y="1066800"/>
                </a:cubicBezTo>
                <a:cubicBezTo>
                  <a:pt x="6368363" y="1249680"/>
                  <a:pt x="3187117" y="1066800"/>
                  <a:pt x="51590" y="1066800"/>
                </a:cubicBezTo>
                <a:cubicBezTo>
                  <a:pt x="23098" y="1066800"/>
                  <a:pt x="0" y="1043702"/>
                  <a:pt x="0" y="1015210"/>
                </a:cubicBezTo>
                <a:cubicBezTo>
                  <a:pt x="0" y="714323"/>
                  <a:pt x="60960" y="718237"/>
                  <a:pt x="0" y="112550"/>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d.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là</a:t>
            </a:r>
            <a:r>
              <a:rPr lang="en-US" sz="3200" dirty="0">
                <a:solidFill>
                  <a:schemeClr val="tx1">
                    <a:lumMod val="85000"/>
                    <a:lumOff val="15000"/>
                  </a:schemeClr>
                </a:solidFill>
              </a:rPr>
              <a:t> </a:t>
            </a:r>
            <a:r>
              <a:rPr lang="en-US" sz="3200" dirty="0" err="1">
                <a:solidFill>
                  <a:schemeClr val="tx1">
                    <a:lumMod val="85000"/>
                    <a:lumOff val="15000"/>
                  </a:schemeClr>
                </a:solidFill>
              </a:rPr>
              <a:t>nơi</a:t>
            </a:r>
            <a:r>
              <a:rPr lang="en-US" sz="3200" dirty="0">
                <a:solidFill>
                  <a:schemeClr val="tx1">
                    <a:lumMod val="85000"/>
                    <a:lumOff val="15000"/>
                  </a:schemeClr>
                </a:solidFill>
              </a:rPr>
              <a:t> </a:t>
            </a:r>
            <a:r>
              <a:rPr lang="en-US" sz="3200" dirty="0" err="1">
                <a:solidFill>
                  <a:schemeClr val="tx1">
                    <a:lumMod val="85000"/>
                    <a:lumOff val="15000"/>
                  </a:schemeClr>
                </a:solidFill>
              </a:rPr>
              <a:t>giàu</a:t>
            </a:r>
            <a:r>
              <a:rPr lang="en-US" sz="3200" dirty="0">
                <a:solidFill>
                  <a:schemeClr val="tx1">
                    <a:lumMod val="85000"/>
                    <a:lumOff val="15000"/>
                  </a:schemeClr>
                </a:solidFill>
              </a:rPr>
              <a:t> </a:t>
            </a:r>
            <a:r>
              <a:rPr lang="en-US" sz="3200" dirty="0" err="1">
                <a:solidFill>
                  <a:schemeClr val="tx1">
                    <a:lumMod val="85000"/>
                    <a:lumOff val="15000"/>
                  </a:schemeClr>
                </a:solidFill>
              </a:rPr>
              <a:t>tài</a:t>
            </a:r>
            <a:r>
              <a:rPr lang="en-US" sz="3200" dirty="0">
                <a:solidFill>
                  <a:schemeClr val="tx1">
                    <a:lumMod val="85000"/>
                    <a:lumOff val="15000"/>
                  </a:schemeClr>
                </a:solidFill>
              </a:rPr>
              <a:t> </a:t>
            </a:r>
            <a:r>
              <a:rPr lang="en-US" sz="3200" dirty="0" err="1">
                <a:solidFill>
                  <a:schemeClr val="tx1">
                    <a:lumMod val="85000"/>
                    <a:lumOff val="15000"/>
                  </a:schemeClr>
                </a:solidFill>
              </a:rPr>
              <a:t>nguyên</a:t>
            </a:r>
            <a:r>
              <a:rPr lang="en-US" sz="3200" dirty="0">
                <a:solidFill>
                  <a:schemeClr val="tx1">
                    <a:lumMod val="85000"/>
                    <a:lumOff val="15000"/>
                  </a:schemeClr>
                </a:solidFill>
              </a:rPr>
              <a:t> </a:t>
            </a:r>
            <a:r>
              <a:rPr lang="en-US" sz="3200" dirty="0" err="1">
                <a:solidFill>
                  <a:schemeClr val="tx1">
                    <a:lumMod val="85000"/>
                    <a:lumOff val="15000"/>
                  </a:schemeClr>
                </a:solidFill>
              </a:rPr>
              <a:t>khoáng</a:t>
            </a:r>
            <a:r>
              <a:rPr lang="en-US" sz="3200" dirty="0">
                <a:solidFill>
                  <a:schemeClr val="tx1">
                    <a:lumMod val="85000"/>
                    <a:lumOff val="15000"/>
                  </a:schemeClr>
                </a:solidFill>
              </a:rPr>
              <a:t> </a:t>
            </a:r>
            <a:r>
              <a:rPr lang="en-US" sz="3200" dirty="0" err="1">
                <a:solidFill>
                  <a:schemeClr val="tx1">
                    <a:lumMod val="85000"/>
                    <a:lumOff val="15000"/>
                  </a:schemeClr>
                </a:solidFill>
              </a:rPr>
              <a:t>sản</a:t>
            </a:r>
            <a:r>
              <a:rPr lang="en-US" sz="3200" dirty="0">
                <a:solidFill>
                  <a:schemeClr val="tx1">
                    <a:lumMod val="85000"/>
                    <a:lumOff val="15000"/>
                  </a:schemeClr>
                </a:solidFill>
              </a:rPr>
              <a:t> </a:t>
            </a:r>
            <a:r>
              <a:rPr lang="en-US" sz="3200" dirty="0" err="1">
                <a:solidFill>
                  <a:schemeClr val="tx1">
                    <a:lumMod val="85000"/>
                    <a:lumOff val="15000"/>
                  </a:schemeClr>
                </a:solidFill>
              </a:rPr>
              <a:t>bậc</a:t>
            </a:r>
            <a:r>
              <a:rPr lang="en-US" sz="3200" dirty="0">
                <a:solidFill>
                  <a:schemeClr val="tx1">
                    <a:lumMod val="85000"/>
                    <a:lumOff val="15000"/>
                  </a:schemeClr>
                </a:solidFill>
              </a:rPr>
              <a:t> </a:t>
            </a:r>
            <a:r>
              <a:rPr lang="en-US" sz="3200" dirty="0" err="1">
                <a:solidFill>
                  <a:schemeClr val="tx1">
                    <a:lumMod val="85000"/>
                    <a:lumOff val="15000"/>
                  </a:schemeClr>
                </a:solidFill>
              </a:rPr>
              <a:t>nhất</a:t>
            </a:r>
            <a:r>
              <a:rPr lang="en-US" sz="3200" dirty="0">
                <a:solidFill>
                  <a:schemeClr val="tx1">
                    <a:lumMod val="85000"/>
                    <a:lumOff val="15000"/>
                  </a:schemeClr>
                </a:solidFill>
              </a:rPr>
              <a:t> </a:t>
            </a:r>
            <a:r>
              <a:rPr lang="en-US" sz="3200" dirty="0" err="1">
                <a:solidFill>
                  <a:schemeClr val="tx1">
                    <a:lumMod val="85000"/>
                    <a:lumOff val="15000"/>
                  </a:schemeClr>
                </a:solidFill>
              </a:rPr>
              <a:t>cả</a:t>
            </a:r>
            <a:r>
              <a:rPr lang="en-US" sz="3200" dirty="0">
                <a:solidFill>
                  <a:schemeClr val="tx1">
                    <a:lumMod val="85000"/>
                    <a:lumOff val="15000"/>
                  </a:schemeClr>
                </a:solidFill>
              </a:rPr>
              <a:t> </a:t>
            </a:r>
            <a:r>
              <a:rPr lang="en-US" sz="3200" dirty="0" err="1">
                <a:solidFill>
                  <a:schemeClr val="tx1">
                    <a:lumMod val="85000"/>
                    <a:lumOff val="15000"/>
                  </a:schemeClr>
                </a:solidFill>
              </a:rPr>
              <a:t>nước</a:t>
            </a:r>
            <a:r>
              <a:rPr lang="en-US" sz="3200" dirty="0">
                <a:solidFill>
                  <a:schemeClr val="tx1">
                    <a:lumMod val="85000"/>
                    <a:lumOff val="15000"/>
                  </a:schemeClr>
                </a:solidFill>
              </a:rPr>
              <a:t>.</a:t>
            </a:r>
          </a:p>
        </p:txBody>
      </p:sp>
      <p:sp>
        <p:nvSpPr>
          <p:cNvPr id="10" name="Flowchart: Display 9"/>
          <p:cNvSpPr/>
          <p:nvPr/>
        </p:nvSpPr>
        <p:spPr>
          <a:xfrm>
            <a:off x="10080411" y="4081758"/>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
        <p:nvSpPr>
          <p:cNvPr id="11" name="Flowchart: Display 10"/>
          <p:cNvSpPr/>
          <p:nvPr/>
        </p:nvSpPr>
        <p:spPr>
          <a:xfrm>
            <a:off x="10080411" y="1491625"/>
            <a:ext cx="1912032" cy="1050086"/>
          </a:xfrm>
          <a:prstGeom prst="flowChartDisplay">
            <a:avLst/>
          </a:prstGeom>
          <a:solidFill>
            <a:schemeClr val="tx1">
              <a:lumMod val="85000"/>
              <a:lumOff val="15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Calibri" panose="020F0502020204030204" pitchFamily="34" charset="0"/>
                <a:cs typeface="Calibri" panose="020F0502020204030204" pitchFamily="34" charset="0"/>
              </a:rPr>
              <a:t>Sai</a:t>
            </a:r>
          </a:p>
        </p:txBody>
      </p:sp>
      <p:sp>
        <p:nvSpPr>
          <p:cNvPr id="12" name="Flowchart: Display 11"/>
          <p:cNvSpPr/>
          <p:nvPr/>
        </p:nvSpPr>
        <p:spPr>
          <a:xfrm>
            <a:off x="10080411" y="2835307"/>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
        <p:nvSpPr>
          <p:cNvPr id="13" name="Flowchart: Display 12"/>
          <p:cNvSpPr/>
          <p:nvPr/>
        </p:nvSpPr>
        <p:spPr>
          <a:xfrm>
            <a:off x="10080411" y="5416754"/>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52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90"/>
                                          </p:val>
                                        </p:tav>
                                        <p:tav tm="100000">
                                          <p:val>
                                            <p:fltVal val="0"/>
                                          </p:val>
                                        </p:tav>
                                      </p:tavLst>
                                    </p:anim>
                                    <p:animEffect transition="in" filter="fade">
                                      <p:cBhvr>
                                        <p:cTn id="37"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Fail-sound-effect-www_tiengdong_com.wav"/>
                                        </p:tgtEl>
                                      </p:cMediaNode>
                                    </p:audio>
                                  </p:sub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style.rotation</p:attrName>
                                        </p:attrNameLst>
                                      </p:cBhvr>
                                      <p:tavLst>
                                        <p:tav tm="0">
                                          <p:val>
                                            <p:fltVal val="90"/>
                                          </p:val>
                                        </p:tav>
                                        <p:tav tm="100000">
                                          <p:val>
                                            <p:fltVal val="0"/>
                                          </p:val>
                                        </p:tav>
                                      </p:tavLst>
                                    </p:anim>
                                    <p:animEffect transition="in" filter="fade">
                                      <p:cBhvr>
                                        <p:cTn id="45" dur="5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3" name="Tieng-yeah-tre-con-www_tiengdong_com.wav"/>
                                        </p:tgtEl>
                                      </p:cMediaNode>
                                    </p:audio>
                                  </p:sub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90"/>
                                          </p:val>
                                        </p:tav>
                                        <p:tav tm="100000">
                                          <p:val>
                                            <p:fltVal val="0"/>
                                          </p:val>
                                        </p:tav>
                                      </p:tavLst>
                                    </p:anim>
                                    <p:animEffect transition="in" filter="fade">
                                      <p:cBhvr>
                                        <p:cTn id="53" dur="500"/>
                                        <p:tgtEl>
                                          <p:spTgt spid="10"/>
                                        </p:tgtEl>
                                      </p:cBhvr>
                                    </p:animEffect>
                                  </p:childTnLst>
                                  <p:subTnLst>
                                    <p:audio>
                                      <p:cMediaNode>
                                        <p:cTn display="0" masterRel="sameClick">
                                          <p:stCondLst>
                                            <p:cond evt="begin" delay="0">
                                              <p:tn val="48"/>
                                            </p:cond>
                                          </p:stCondLst>
                                          <p:endCondLst>
                                            <p:cond evt="onStopAudio" delay="0">
                                              <p:tgtEl>
                                                <p:sldTgt/>
                                              </p:tgtEl>
                                            </p:cond>
                                          </p:endCondLst>
                                        </p:cTn>
                                        <p:tgtEl>
                                          <p:sndTgt r:embed="rId3" name="Tieng-yeah-tre-con-www_tiengdong_com.wav"/>
                                        </p:tgtEl>
                                      </p:cMediaNode>
                                    </p:audio>
                                  </p:sub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style.rotation</p:attrName>
                                        </p:attrNameLst>
                                      </p:cBhvr>
                                      <p:tavLst>
                                        <p:tav tm="0">
                                          <p:val>
                                            <p:fltVal val="90"/>
                                          </p:val>
                                        </p:tav>
                                        <p:tav tm="100000">
                                          <p:val>
                                            <p:fltVal val="0"/>
                                          </p:val>
                                        </p:tav>
                                      </p:tavLst>
                                    </p:anim>
                                    <p:animEffect transition="in" filter="fade">
                                      <p:cBhvr>
                                        <p:cTn id="61" dur="500"/>
                                        <p:tgtEl>
                                          <p:spTgt spid="13"/>
                                        </p:tgtEl>
                                      </p:cBhvr>
                                    </p:animEffect>
                                  </p:childTnLst>
                                  <p:subTnLst>
                                    <p:audio>
                                      <p:cMediaNode>
                                        <p:cTn display="0" masterRel="sameClick">
                                          <p:stCondLst>
                                            <p:cond evt="begin" delay="0">
                                              <p:tn val="56"/>
                                            </p:cond>
                                          </p:stCondLst>
                                          <p:endCondLst>
                                            <p:cond evt="onStopAudio" delay="0">
                                              <p:tgtEl>
                                                <p:sldTgt/>
                                              </p:tgtEl>
                                            </p:cond>
                                          </p:endCondLst>
                                        </p:cTn>
                                        <p:tgtEl>
                                          <p:sndTgt r:embed="rId3" name="Tieng-yeah-tre-con-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56321"/>
            <a:ext cx="6772476" cy="21646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103" y="4312920"/>
            <a:ext cx="3531047" cy="2392680"/>
          </a:xfrm>
          <a:prstGeom prst="rect">
            <a:avLst/>
          </a:prstGeom>
        </p:spPr>
      </p:pic>
    </p:spTree>
    <p:extLst>
      <p:ext uri="{BB962C8B-B14F-4D97-AF65-F5344CB8AC3E}">
        <p14:creationId xmlns:p14="http://schemas.microsoft.com/office/powerpoint/2010/main" val="17053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73 -0.0713 L -0.00026 0.11759 " pathEditMode="relative" rAng="0" ptsTypes="AA">
                                      <p:cBhvr>
                                        <p:cTn id="6" dur="2000" fill="hold"/>
                                        <p:tgtEl>
                                          <p:spTgt spid="6"/>
                                        </p:tgtEl>
                                        <p:attrNameLst>
                                          <p:attrName>ppt_x</p:attrName>
                                          <p:attrName>ppt_y</p:attrName>
                                        </p:attrNameLst>
                                      </p:cBhvr>
                                      <p:rCtr x="117" y="944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 y="457200"/>
            <a:ext cx="11018520" cy="5852160"/>
          </a:xfrm>
          <a:prstGeom prst="rect">
            <a:avLst/>
          </a:prstGeom>
          <a:solidFill>
            <a:schemeClr val="bg1">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3880" y="5373659"/>
            <a:ext cx="11018520" cy="923330"/>
          </a:xfrm>
          <a:prstGeom prst="rect">
            <a:avLst/>
          </a:prstGeom>
          <a:solidFill>
            <a:schemeClr val="accent4">
              <a:lumMod val="40000"/>
              <a:lumOff val="60000"/>
            </a:schemeClr>
          </a:solidFill>
        </p:spPr>
        <p:txBody>
          <a:bodyPr wrap="square" rtlCol="0">
            <a:spAutoFit/>
          </a:bodyPr>
          <a:lstStyle/>
          <a:p>
            <a:pPr algn="ctr"/>
            <a:r>
              <a:rPr lang="vi-VN" sz="5400" dirty="0"/>
              <a:t>                      </a:t>
            </a:r>
            <a:r>
              <a:rPr lang="en-US" sz="5400" dirty="0">
                <a:latin typeface="#9Slide07 SVNKG Ten Thousand Re" panose="02040603050506020204" pitchFamily="18" charset="0"/>
              </a:rPr>
              <a:t>Du </a:t>
            </a:r>
            <a:r>
              <a:rPr lang="en-US" sz="5400" dirty="0" err="1">
                <a:latin typeface="#9Slide07 SVNKG Ten Thousand Re" panose="02040603050506020204" pitchFamily="18" charset="0"/>
              </a:rPr>
              <a:t>lịch</a:t>
            </a:r>
            <a:r>
              <a:rPr lang="en-US" sz="5400" dirty="0">
                <a:latin typeface="#9Slide07 SVNKG Ten Thousand Re" panose="02040603050506020204" pitchFamily="18" charset="0"/>
              </a:rPr>
              <a:t> qua </a:t>
            </a:r>
            <a:r>
              <a:rPr lang="en-US" sz="5400" dirty="0" err="1">
                <a:latin typeface="#9Slide07 SVNKG Ten Thousand Re" panose="02040603050506020204" pitchFamily="18" charset="0"/>
              </a:rPr>
              <a:t>màn</a:t>
            </a:r>
            <a:r>
              <a:rPr lang="en-US" sz="5400" dirty="0">
                <a:latin typeface="#9Slide07 SVNKG Ten Thousand Re" panose="02040603050506020204" pitchFamily="18" charset="0"/>
              </a:rPr>
              <a:t> </a:t>
            </a:r>
            <a:r>
              <a:rPr lang="en-US" sz="5400" dirty="0" err="1">
                <a:latin typeface="#9Slide07 SVNKG Ten Thousand Re" panose="02040603050506020204" pitchFamily="18" charset="0"/>
              </a:rPr>
              <a:t>ảnh</a:t>
            </a:r>
            <a:r>
              <a:rPr lang="vi-VN" sz="5400" dirty="0"/>
              <a:t>       </a:t>
            </a:r>
            <a:endParaRPr lang="en-US" sz="5400" dirty="0">
              <a:latin typeface="#9Slide07 SVNKG Ten Thousand Re" panose="0204060305050602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1577" y1="14260" x2="55405" y2="81718"/>
                        <a14:foregroundMark x1="42342" y1="29616" x2="42342" y2="32907"/>
                        <a14:foregroundMark x1="40541" y1="26691" x2="43243" y2="28154"/>
                        <a14:foregroundMark x1="79505" y1="24863" x2="76802" y2="76600"/>
                        <a14:foregroundMark x1="94369" y1="42413" x2="95270" y2="43144"/>
                        <a14:foregroundMark x1="75676" y1="27422" x2="75901" y2="34735"/>
                        <a14:foregroundMark x1="56081" y1="92687" x2="58784" y2="94881"/>
                        <a14:foregroundMark x1="50225" y1="93419" x2="50676" y2="90128"/>
                        <a14:foregroundMark x1="48423" y1="94150" x2="57883" y2="95612"/>
                        <a14:foregroundMark x1="18919" y1="44424" x2="23086" y2="51554"/>
                        <a14:foregroundMark x1="27815" y1="82633" x2="29054" y2="93236"/>
                        <a14:foregroundMark x1="15653" y1="93601" x2="20270" y2="92505"/>
                        <a14:foregroundMark x1="15878" y1="94881" x2="36374" y2="93784"/>
                        <a14:foregroundMark x1="37387" y1="94881" x2="31982" y2="95795"/>
                        <a14:foregroundMark x1="12613" y1="94698" x2="17568" y2="95795"/>
                        <a14:foregroundMark x1="39302" y1="95795" x2="36712" y2="95795"/>
                        <a14:foregroundMark x1="11937" y1="94698" x2="11937" y2="94698"/>
                        <a14:foregroundMark x1="70045" y1="94333" x2="85473" y2="94698"/>
                        <a14:foregroundMark x1="68919" y1="95430" x2="68919" y2="95430"/>
                        <a14:foregroundMark x1="67455" y1="95247" x2="68919" y2="94333"/>
                        <a14:foregroundMark x1="85248" y1="94698" x2="86486" y2="94698"/>
                        <a14:foregroundMark x1="44369" y1="94881" x2="52815" y2="96527"/>
                        <a14:foregroundMark x1="59122" y1="94333" x2="63514" y2="94333"/>
                        <a14:foregroundMark x1="43919" y1="94698" x2="43919" y2="94698"/>
                        <a14:foregroundMark x1="64077" y1="94698" x2="64077" y2="94698"/>
                        <a14:foregroundMark x1="82432" y1="41316" x2="85135" y2="49909"/>
                      </a14:backgroundRemoval>
                    </a14:imgEffect>
                  </a14:imgLayer>
                </a14:imgProps>
              </a:ext>
            </a:extLst>
          </a:blip>
          <a:stretch>
            <a:fillRect/>
          </a:stretch>
        </p:blipFill>
        <p:spPr>
          <a:xfrm>
            <a:off x="81158" y="2951545"/>
            <a:ext cx="5661900" cy="3487680"/>
          </a:xfrm>
          <a:prstGeom prst="rect">
            <a:avLst/>
          </a:prstGeom>
        </p:spPr>
      </p:pic>
      <p:sp>
        <p:nvSpPr>
          <p:cNvPr id="3" name="Cloud 2"/>
          <p:cNvSpPr/>
          <p:nvPr/>
        </p:nvSpPr>
        <p:spPr>
          <a:xfrm>
            <a:off x="4734046" y="1036047"/>
            <a:ext cx="6331351" cy="3090440"/>
          </a:xfrm>
          <a:prstGeom prst="cloud">
            <a:avLst/>
          </a:prstGeom>
          <a:solidFill>
            <a:schemeClr val="bg1"/>
          </a:solidFill>
          <a:ln>
            <a:solidFill>
              <a:schemeClr val="tx1"/>
            </a:solidFill>
            <a:prstDash val="dashDot"/>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600" i="1" dirty="0">
                <a:solidFill>
                  <a:schemeClr val="tx1"/>
                </a:solidFill>
              </a:rPr>
              <a:t>Hãy cùng chúng tớ đến thăm thị xã </a:t>
            </a:r>
          </a:p>
          <a:p>
            <a:pPr algn="ctr"/>
            <a:r>
              <a:rPr lang="vi-VN" sz="3600" i="1" dirty="0">
                <a:solidFill>
                  <a:schemeClr val="tx1"/>
                </a:solidFill>
              </a:rPr>
              <a:t>Sa Pa nhé!</a:t>
            </a:r>
            <a:endParaRPr lang="en-US" sz="3600" i="1" dirty="0">
              <a:solidFill>
                <a:schemeClr val="tx1"/>
              </a:solidFill>
            </a:endParaRPr>
          </a:p>
        </p:txBody>
      </p:sp>
      <p:pic>
        <p:nvPicPr>
          <p:cNvPr id="7170" name="Picture 2" descr="Airplane clipart Vectors &amp; Illustrations for Free Download | Freepik"/>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450" y1="64380" x2="10100" y2="58978"/>
                        <a14:foregroundMark x1="10000" y1="19124" x2="13900" y2="15912"/>
                        <a14:foregroundMark x1="70300" y1="13285" x2="77800" y2="10803"/>
                        <a14:foregroundMark x1="92800" y1="43212" x2="97250" y2="38832"/>
                      </a14:backgroundRemoval>
                    </a14:imgEffect>
                  </a14:imgLayer>
                </a14:imgProps>
              </a:ext>
              <a:ext uri="{28A0092B-C50C-407E-A947-70E740481C1C}">
                <a14:useLocalDpi xmlns:a14="http://schemas.microsoft.com/office/drawing/2010/main" val="0"/>
              </a:ext>
            </a:extLst>
          </a:blip>
          <a:srcRect/>
          <a:stretch>
            <a:fillRect/>
          </a:stretch>
        </p:blipFill>
        <p:spPr bwMode="auto">
          <a:xfrm rot="20382488" flipH="1">
            <a:off x="2264512" y="1049730"/>
            <a:ext cx="4618392" cy="15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0-#ppt_w/2"/>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9" presetID="2" presetClass="entr" presetSubtype="1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58" y="2191086"/>
            <a:ext cx="10401782" cy="1782503"/>
          </a:xfrm>
          <a:prstGeom prst="rect">
            <a:avLst/>
          </a:prstGeom>
          <a:solidFill>
            <a:schemeClr val="bg1">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lumMod val="85000"/>
                    <a:lumOff val="15000"/>
                  </a:schemeClr>
                </a:solidFill>
              </a:rPr>
              <a:t>Hãy suy nghĩ, viết câu trả lời của mình vào giấy nháp</a:t>
            </a:r>
          </a:p>
          <a:p>
            <a:pPr algn="ctr"/>
            <a:r>
              <a:rPr lang="vi-VN" sz="3200" dirty="0">
                <a:solidFill>
                  <a:schemeClr val="tx1">
                    <a:lumMod val="85000"/>
                    <a:lumOff val="15000"/>
                  </a:schemeClr>
                </a:solidFill>
              </a:rPr>
              <a:t>Chia sẻ trước lớp lựa chọn và lí do bản thân </a:t>
            </a:r>
            <a:endParaRPr lang="en-US" sz="3200" dirty="0">
              <a:solidFill>
                <a:schemeClr val="tx1">
                  <a:lumMod val="85000"/>
                  <a:lumOff val="15000"/>
                </a:schemeClr>
              </a:solidFill>
            </a:endParaRPr>
          </a:p>
        </p:txBody>
      </p:sp>
      <p:sp>
        <p:nvSpPr>
          <p:cNvPr id="5" name="TextBox 4"/>
          <p:cNvSpPr txBox="1"/>
          <p:nvPr/>
        </p:nvSpPr>
        <p:spPr>
          <a:xfrm>
            <a:off x="2614721" y="824084"/>
            <a:ext cx="8305800" cy="1200329"/>
          </a:xfrm>
          <a:prstGeom prst="rect">
            <a:avLst/>
          </a:prstGeom>
          <a:solidFill>
            <a:schemeClr val="accent4">
              <a:lumMod val="40000"/>
              <a:lumOff val="60000"/>
            </a:schemeClr>
          </a:solidFill>
        </p:spPr>
        <p:txBody>
          <a:bodyPr wrap="square" rtlCol="0">
            <a:spAutoFit/>
          </a:bodyPr>
          <a:lstStyle/>
          <a:p>
            <a:pPr algn="ctr"/>
            <a:r>
              <a:rPr lang="en-US" sz="3600" dirty="0" err="1"/>
              <a:t>Nếu</a:t>
            </a:r>
            <a:r>
              <a:rPr lang="en-US" sz="3600" dirty="0"/>
              <a:t> </a:t>
            </a:r>
            <a:r>
              <a:rPr lang="en-US" sz="3600" dirty="0" err="1"/>
              <a:t>đi</a:t>
            </a:r>
            <a:r>
              <a:rPr lang="en-US" sz="3600" dirty="0"/>
              <a:t> du </a:t>
            </a:r>
            <a:r>
              <a:rPr lang="en-US" sz="3600" dirty="0" err="1"/>
              <a:t>lịch</a:t>
            </a:r>
            <a:r>
              <a:rPr lang="en-US" sz="3600" dirty="0"/>
              <a:t> ở </a:t>
            </a:r>
            <a:r>
              <a:rPr lang="en-US" sz="3600" dirty="0" err="1"/>
              <a:t>thị</a:t>
            </a:r>
            <a:r>
              <a:rPr lang="en-US" sz="3600" dirty="0"/>
              <a:t> </a:t>
            </a:r>
            <a:r>
              <a:rPr lang="en-US" sz="3600" dirty="0" err="1"/>
              <a:t>xã</a:t>
            </a:r>
            <a:r>
              <a:rPr lang="en-US" sz="3600" dirty="0"/>
              <a:t> Sa Pa, </a:t>
            </a:r>
            <a:r>
              <a:rPr lang="en-US" sz="3600" dirty="0" err="1"/>
              <a:t>em</a:t>
            </a:r>
            <a:r>
              <a:rPr lang="en-US" sz="3600" dirty="0"/>
              <a:t> </a:t>
            </a:r>
            <a:r>
              <a:rPr lang="en-US" sz="3600" dirty="0" err="1"/>
              <a:t>sẽ</a:t>
            </a:r>
            <a:r>
              <a:rPr lang="en-US" sz="3600" dirty="0"/>
              <a:t> </a:t>
            </a:r>
            <a:r>
              <a:rPr lang="en-US" sz="3600" dirty="0" err="1"/>
              <a:t>chọn</a:t>
            </a:r>
            <a:r>
              <a:rPr lang="en-US" sz="3600" dirty="0"/>
              <a:t> </a:t>
            </a:r>
            <a:r>
              <a:rPr lang="en-US" sz="3600" dirty="0" err="1"/>
              <a:t>đi</a:t>
            </a:r>
            <a:r>
              <a:rPr lang="en-US" sz="3600" dirty="0"/>
              <a:t> </a:t>
            </a:r>
            <a:r>
              <a:rPr lang="en-US" sz="3600" dirty="0" err="1"/>
              <a:t>vào</a:t>
            </a:r>
            <a:r>
              <a:rPr lang="en-US" sz="3600" dirty="0"/>
              <a:t> </a:t>
            </a:r>
            <a:r>
              <a:rPr lang="en-US" sz="3600" dirty="0" err="1"/>
              <a:t>mùa</a:t>
            </a:r>
            <a:r>
              <a:rPr lang="en-US" sz="3600" dirty="0"/>
              <a:t> </a:t>
            </a:r>
            <a:r>
              <a:rPr lang="en-US" sz="3600" dirty="0" err="1"/>
              <a:t>nào</a:t>
            </a:r>
            <a:r>
              <a:rPr lang="en-US" sz="3600" dirty="0"/>
              <a:t> </a:t>
            </a:r>
            <a:r>
              <a:rPr lang="en-US" sz="3600" dirty="0" err="1"/>
              <a:t>trong</a:t>
            </a:r>
            <a:r>
              <a:rPr lang="en-US" sz="3600" dirty="0"/>
              <a:t> </a:t>
            </a:r>
            <a:r>
              <a:rPr lang="en-US" sz="3600" dirty="0" err="1"/>
              <a:t>năm</a:t>
            </a:r>
            <a:r>
              <a:rPr lang="en-US" sz="3600" dirty="0"/>
              <a:t>? </a:t>
            </a:r>
            <a:r>
              <a:rPr lang="en-US" sz="3600" dirty="0" err="1"/>
              <a:t>Vì</a:t>
            </a:r>
            <a:r>
              <a:rPr lang="en-US" sz="3600" dirty="0"/>
              <a:t> </a:t>
            </a:r>
            <a:r>
              <a:rPr lang="en-US" sz="3600" dirty="0" err="1"/>
              <a:t>sao</a:t>
            </a:r>
            <a:r>
              <a:rPr lang="en-US" sz="36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98" y="3383280"/>
            <a:ext cx="3450635" cy="387739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334" y="3406153"/>
            <a:ext cx="3259029" cy="3322932"/>
          </a:xfrm>
          <a:prstGeom prst="rect">
            <a:avLst/>
          </a:prstGeom>
        </p:spPr>
      </p:pic>
    </p:spTree>
    <p:extLst>
      <p:ext uri="{BB962C8B-B14F-4D97-AF65-F5344CB8AC3E}">
        <p14:creationId xmlns:p14="http://schemas.microsoft.com/office/powerpoint/2010/main" val="9227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2093-8D45-48BC-9478-414F6366E8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4CE87E-C32E-4A60-BFC0-3926BD700587}"/>
              </a:ext>
            </a:extLst>
          </p:cNvPr>
          <p:cNvSpPr>
            <a:spLocks noGrp="1"/>
          </p:cNvSpPr>
          <p:nvPr>
            <p:ph idx="1"/>
          </p:nvPr>
        </p:nvSpPr>
        <p:spPr/>
        <p:txBody>
          <a:bodyPr/>
          <a:lstStyle/>
          <a:p>
            <a:endParaRPr lang="en-US"/>
          </a:p>
        </p:txBody>
      </p:sp>
      <p:sp>
        <p:nvSpPr>
          <p:cNvPr id="4" name="Google Shape;1424;p41">
            <a:extLst>
              <a:ext uri="{FF2B5EF4-FFF2-40B4-BE49-F238E27FC236}">
                <a16:creationId xmlns:a16="http://schemas.microsoft.com/office/drawing/2014/main" id="{A31DDF2A-3FAE-405C-8D0B-366110CC1195}"/>
              </a:ext>
            </a:extLst>
          </p:cNvPr>
          <p:cNvSpPr txBox="1">
            <a:spLocks/>
          </p:cNvSpPr>
          <p:nvPr/>
        </p:nvSpPr>
        <p:spPr>
          <a:xfrm>
            <a:off x="3047682" y="1603567"/>
            <a:ext cx="8375968" cy="4906535"/>
          </a:xfrm>
          <a:prstGeom prst="roundRect">
            <a:avLst/>
          </a:prstGeom>
          <a:solidFill>
            <a:schemeClr val="bg1"/>
          </a:solidFill>
          <a:ln w="19050">
            <a:noFill/>
            <a:prstDash val="dashDot"/>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oppins ExtraBold"/>
              <a:buNone/>
              <a:defRPr sz="20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2pPr>
            <a:lvl3pPr marR="0" lvl="2"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3pPr>
            <a:lvl4pPr marR="0" lvl="3"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4pPr>
            <a:lvl5pPr marR="0" lvl="4"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5pPr>
            <a:lvl6pPr marR="0" lvl="5"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6pPr>
            <a:lvl7pPr marR="0" lvl="6"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7pPr>
            <a:lvl8pPr marR="0" lvl="7"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8pPr>
            <a:lvl9pPr marR="0" lvl="8"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9pPr>
          </a:lstStyle>
          <a:p>
            <a:pPr marR="0" lvl="0" algn="just" defTabSz="914400" rtl="0" eaLnBrk="1" fontAlgn="auto" latinLnBrk="0" hangingPunct="1">
              <a:lnSpc>
                <a:spcPct val="100000"/>
              </a:lnSpc>
              <a:spcBef>
                <a:spcPts val="0"/>
              </a:spcBef>
              <a:spcAft>
                <a:spcPts val="0"/>
              </a:spcAft>
              <a:buClr>
                <a:prstClr val="black"/>
              </a:buClr>
              <a:buSzPts val="2500"/>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Xác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vị</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tiêu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biểu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dụ</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Hoàng Liên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đỉnh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Phan –xi –pang,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cao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nguyên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Châu,...)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cảu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Trung du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và</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Bắc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Bộ</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bản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hoặc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a:t>
            </a:r>
          </a:p>
          <a:p>
            <a:pPr marR="0" lvl="0" algn="just" defTabSz="914400" rtl="0" eaLnBrk="1" fontAlgn="auto" latinLnBrk="0" hangingPunct="1">
              <a:lnSpc>
                <a:spcPct val="100000"/>
              </a:lnSpc>
              <a:spcBef>
                <a:spcPts val="0"/>
              </a:spcBef>
              <a:spcAft>
                <a:spcPts val="0"/>
              </a:spcAft>
              <a:buClr>
                <a:prstClr val="black"/>
              </a:buClr>
              <a:buSzPts val="2500"/>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Quan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ảnh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mô</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tả</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đặc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điểm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thiên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nhiên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dụ</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khí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hậu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ngòi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của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Trung du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và</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miền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Bắc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Bộ</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endParaRPr>
          </a:p>
        </p:txBody>
      </p:sp>
      <p:pic>
        <p:nvPicPr>
          <p:cNvPr id="5" name="Picture 4">
            <a:extLst>
              <a:ext uri="{FF2B5EF4-FFF2-40B4-BE49-F238E27FC236}">
                <a16:creationId xmlns:a16="http://schemas.microsoft.com/office/drawing/2014/main" id="{CCEDCAD6-AFDC-461A-AA8E-B9B0B513D957}"/>
              </a:ext>
            </a:extLst>
          </p:cNvPr>
          <p:cNvPicPr>
            <a:picLocks noChangeAspect="1"/>
          </p:cNvPicPr>
          <p:nvPr/>
        </p:nvPicPr>
        <p:blipFill>
          <a:blip r:embed="rId2"/>
          <a:stretch>
            <a:fillRect/>
          </a:stretch>
        </p:blipFill>
        <p:spPr>
          <a:xfrm>
            <a:off x="3585849" y="753303"/>
            <a:ext cx="6498899" cy="1579001"/>
          </a:xfrm>
          <a:prstGeom prst="rect">
            <a:avLst/>
          </a:prstGeom>
        </p:spPr>
      </p:pic>
    </p:spTree>
    <p:extLst>
      <p:ext uri="{BB962C8B-B14F-4D97-AF65-F5344CB8AC3E}">
        <p14:creationId xmlns:p14="http://schemas.microsoft.com/office/powerpoint/2010/main" val="17490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2093-8D45-48BC-9478-414F6366E8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4CE87E-C32E-4A60-BFC0-3926BD700587}"/>
              </a:ext>
            </a:extLst>
          </p:cNvPr>
          <p:cNvSpPr>
            <a:spLocks noGrp="1"/>
          </p:cNvSpPr>
          <p:nvPr>
            <p:ph idx="1"/>
          </p:nvPr>
        </p:nvSpPr>
        <p:spPr/>
        <p:txBody>
          <a:bodyPr/>
          <a:lstStyle/>
          <a:p>
            <a:endParaRPr lang="en-US"/>
          </a:p>
        </p:txBody>
      </p:sp>
      <p:sp>
        <p:nvSpPr>
          <p:cNvPr id="4" name="Google Shape;1424;p41">
            <a:extLst>
              <a:ext uri="{FF2B5EF4-FFF2-40B4-BE49-F238E27FC236}">
                <a16:creationId xmlns:a16="http://schemas.microsoft.com/office/drawing/2014/main" id="{A31DDF2A-3FAE-405C-8D0B-366110CC1195}"/>
              </a:ext>
            </a:extLst>
          </p:cNvPr>
          <p:cNvSpPr txBox="1">
            <a:spLocks/>
          </p:cNvSpPr>
          <p:nvPr/>
        </p:nvSpPr>
        <p:spPr>
          <a:xfrm>
            <a:off x="3047682" y="1603567"/>
            <a:ext cx="8375968" cy="4906535"/>
          </a:xfrm>
          <a:prstGeom prst="roundRect">
            <a:avLst/>
          </a:prstGeom>
          <a:solidFill>
            <a:schemeClr val="bg1"/>
          </a:solidFill>
          <a:ln w="19050">
            <a:noFill/>
            <a:prstDash val="dashDot"/>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oppins ExtraBold"/>
              <a:buNone/>
              <a:defRPr sz="20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2pPr>
            <a:lvl3pPr marR="0" lvl="2"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3pPr>
            <a:lvl4pPr marR="0" lvl="3"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4pPr>
            <a:lvl5pPr marR="0" lvl="4"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5pPr>
            <a:lvl6pPr marR="0" lvl="5"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6pPr>
            <a:lvl7pPr marR="0" lvl="6"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7pPr>
            <a:lvl8pPr marR="0" lvl="7"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8pPr>
            <a:lvl9pPr marR="0" lvl="8"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9pPr>
          </a:lstStyle>
          <a:p>
            <a:pPr marR="0" lvl="0" algn="just" defTabSz="914400" rtl="0" eaLnBrk="1" fontAlgn="auto" latinLnBrk="0" hangingPunct="1">
              <a:lnSpc>
                <a:spcPct val="100000"/>
              </a:lnSpc>
              <a:spcBef>
                <a:spcPts val="0"/>
              </a:spcBef>
              <a:spcAft>
                <a:spcPts val="0"/>
              </a:spcAft>
              <a:buClr>
                <a:prstClr val="black"/>
              </a:buClr>
              <a:buSzPts val="2500"/>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Xác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vị</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tiêu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biểu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dụ</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Hoàng Liên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đỉnh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Phan –xi –pang,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cao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nguyên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Châu,...)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cảu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Trung du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và</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Bắc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Bộ</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bản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hoặc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a:t>
            </a:r>
          </a:p>
          <a:p>
            <a:pPr marR="0" lvl="0" algn="just" defTabSz="914400" rtl="0" eaLnBrk="1" fontAlgn="auto" latinLnBrk="0" hangingPunct="1">
              <a:lnSpc>
                <a:spcPct val="100000"/>
              </a:lnSpc>
              <a:spcBef>
                <a:spcPts val="0"/>
              </a:spcBef>
              <a:spcAft>
                <a:spcPts val="0"/>
              </a:spcAft>
              <a:buClr>
                <a:prstClr val="black"/>
              </a:buClr>
              <a:buSzPts val="2500"/>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Quan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lược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đồ</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ảnh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mô</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tả</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một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đặc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điểm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thiên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nhiên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dụ</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địa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khí</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hậu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sông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ngòi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của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Trung du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và</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miền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núi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Bắc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sym typeface="Poppins ExtraBold"/>
              </a:rPr>
              <a:t>Bộ</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sym typeface="Poppins ExtraBold"/>
            </a:endParaRPr>
          </a:p>
        </p:txBody>
      </p:sp>
      <p:pic>
        <p:nvPicPr>
          <p:cNvPr id="5" name="Picture 4">
            <a:extLst>
              <a:ext uri="{FF2B5EF4-FFF2-40B4-BE49-F238E27FC236}">
                <a16:creationId xmlns:a16="http://schemas.microsoft.com/office/drawing/2014/main" id="{CCEDCAD6-AFDC-461A-AA8E-B9B0B513D957}"/>
              </a:ext>
            </a:extLst>
          </p:cNvPr>
          <p:cNvPicPr>
            <a:picLocks noChangeAspect="1"/>
          </p:cNvPicPr>
          <p:nvPr/>
        </p:nvPicPr>
        <p:blipFill>
          <a:blip r:embed="rId2"/>
          <a:stretch>
            <a:fillRect/>
          </a:stretch>
        </p:blipFill>
        <p:spPr>
          <a:xfrm>
            <a:off x="3585849" y="753303"/>
            <a:ext cx="6498899" cy="1579001"/>
          </a:xfrm>
          <a:prstGeom prst="rect">
            <a:avLst/>
          </a:prstGeom>
        </p:spPr>
      </p:pic>
    </p:spTree>
    <p:extLst>
      <p:ext uri="{BB962C8B-B14F-4D97-AF65-F5344CB8AC3E}">
        <p14:creationId xmlns:p14="http://schemas.microsoft.com/office/powerpoint/2010/main" val="21451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57" y="83219"/>
            <a:ext cx="3701562" cy="2555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4681"/>
            <a:ext cx="6772476" cy="2164681"/>
          </a:xfrm>
          <a:prstGeom prst="rect">
            <a:avLst/>
          </a:prstGeom>
        </p:spPr>
      </p:pic>
    </p:spTree>
    <p:extLst>
      <p:ext uri="{BB962C8B-B14F-4D97-AF65-F5344CB8AC3E}">
        <p14:creationId xmlns:p14="http://schemas.microsoft.com/office/powerpoint/2010/main" val="10888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7 L -0.00026 0.33125 " pathEditMode="relative" rAng="0" ptsTypes="AA">
                                      <p:cBhvr>
                                        <p:cTn id="6" dur="2000" fill="hold"/>
                                        <p:tgtEl>
                                          <p:spTgt spid="6"/>
                                        </p:tgtEl>
                                        <p:attrNameLst>
                                          <p:attrName>ppt_x</p:attrName>
                                          <p:attrName>ppt_y</p:attrName>
                                        </p:attrNameLst>
                                      </p:cBhvr>
                                      <p:rCtr x="-13" y="1655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1" y="0"/>
            <a:ext cx="6772476" cy="21646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49" y="1222187"/>
            <a:ext cx="4234777" cy="2886202"/>
          </a:xfrm>
          <a:prstGeom prst="rect">
            <a:avLst/>
          </a:prstGeom>
        </p:spPr>
      </p:pic>
    </p:spTree>
    <p:extLst>
      <p:ext uri="{BB962C8B-B14F-4D97-AF65-F5344CB8AC3E}">
        <p14:creationId xmlns:p14="http://schemas.microsoft.com/office/powerpoint/2010/main" val="24380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3.7037E-7 L 0.00013 0.24444 " pathEditMode="relative" rAng="0" ptsTypes="AA">
                                      <p:cBhvr>
                                        <p:cTn id="6" dur="2000" fill="hold"/>
                                        <p:tgtEl>
                                          <p:spTgt spid="8"/>
                                        </p:tgtEl>
                                        <p:attrNameLst>
                                          <p:attrName>ppt_x</p:attrName>
                                          <p:attrName>ppt_y</p:attrName>
                                        </p:attrNameLst>
                                      </p:cBhvr>
                                      <p:rCtr x="0" y="12222"/>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50240" y="1056640"/>
            <a:ext cx="1093216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n-US" sz="4000" dirty="0">
                <a:solidFill>
                  <a:schemeClr val="tx1"/>
                </a:solidFill>
              </a:rPr>
              <a:t>  </a:t>
            </a:r>
            <a:r>
              <a:rPr lang="en-US" sz="4000" dirty="0" err="1">
                <a:solidFill>
                  <a:schemeClr val="tx1"/>
                </a:solidFill>
              </a:rPr>
              <a:t>Dựa</a:t>
            </a:r>
            <a:r>
              <a:rPr lang="en-US" sz="4000" dirty="0">
                <a:solidFill>
                  <a:schemeClr val="tx1"/>
                </a:solidFill>
              </a:rPr>
              <a:t> </a:t>
            </a:r>
            <a:r>
              <a:rPr lang="en-US" sz="4000" dirty="0" err="1">
                <a:solidFill>
                  <a:schemeClr val="tx1"/>
                </a:solidFill>
              </a:rPr>
              <a:t>vào</a:t>
            </a:r>
            <a:r>
              <a:rPr lang="en-US" sz="4000" dirty="0">
                <a:solidFill>
                  <a:schemeClr val="tx1"/>
                </a:solidFill>
              </a:rPr>
              <a:t> </a:t>
            </a:r>
            <a:r>
              <a:rPr lang="en-US" sz="4000" dirty="0" err="1">
                <a:solidFill>
                  <a:schemeClr val="tx1"/>
                </a:solidFill>
              </a:rPr>
              <a:t>kiến</a:t>
            </a:r>
            <a:r>
              <a:rPr lang="en-US" sz="4000" dirty="0">
                <a:solidFill>
                  <a:schemeClr val="tx1"/>
                </a:solidFill>
              </a:rPr>
              <a:t> </a:t>
            </a:r>
            <a:r>
              <a:rPr lang="en-US" sz="4000" dirty="0" err="1">
                <a:solidFill>
                  <a:schemeClr val="tx1"/>
                </a:solidFill>
              </a:rPr>
              <a:t>thức</a:t>
            </a:r>
            <a:r>
              <a:rPr lang="en-US" sz="4000" dirty="0">
                <a:solidFill>
                  <a:schemeClr val="tx1"/>
                </a:solidFill>
              </a:rPr>
              <a:t> </a:t>
            </a:r>
            <a:r>
              <a:rPr lang="en-US" sz="4000" dirty="0" err="1">
                <a:solidFill>
                  <a:schemeClr val="tx1"/>
                </a:solidFill>
              </a:rPr>
              <a:t>đã</a:t>
            </a:r>
            <a:r>
              <a:rPr lang="en-US" sz="4000" dirty="0">
                <a:solidFill>
                  <a:schemeClr val="tx1"/>
                </a:solidFill>
              </a:rPr>
              <a:t> </a:t>
            </a:r>
            <a:r>
              <a:rPr lang="en-US" sz="4000" dirty="0" err="1">
                <a:solidFill>
                  <a:schemeClr val="tx1"/>
                </a:solidFill>
              </a:rPr>
              <a:t>học</a:t>
            </a:r>
            <a:r>
              <a:rPr lang="en-US" sz="4000" dirty="0">
                <a:solidFill>
                  <a:schemeClr val="tx1"/>
                </a:solidFill>
              </a:rPr>
              <a:t>, </a:t>
            </a:r>
            <a:r>
              <a:rPr lang="en-US" sz="4000" dirty="0" err="1">
                <a:solidFill>
                  <a:schemeClr val="tx1"/>
                </a:solidFill>
              </a:rPr>
              <a:t>em</a:t>
            </a:r>
            <a:r>
              <a:rPr lang="en-US" sz="4000" dirty="0">
                <a:solidFill>
                  <a:schemeClr val="tx1"/>
                </a:solidFill>
              </a:rPr>
              <a:t> </a:t>
            </a:r>
            <a:r>
              <a:rPr lang="en-US" sz="4000" dirty="0" err="1">
                <a:solidFill>
                  <a:schemeClr val="tx1"/>
                </a:solidFill>
              </a:rPr>
              <a:t>hãy</a:t>
            </a:r>
            <a:r>
              <a:rPr lang="en-US" sz="4000" dirty="0">
                <a:solidFill>
                  <a:schemeClr val="tx1"/>
                </a:solidFill>
              </a:rPr>
              <a:t> </a:t>
            </a:r>
            <a:r>
              <a:rPr lang="en-US" sz="4000" b="1" dirty="0" err="1">
                <a:solidFill>
                  <a:schemeClr val="accent2">
                    <a:lumMod val="75000"/>
                  </a:schemeClr>
                </a:solidFill>
              </a:rPr>
              <a:t>kể</a:t>
            </a:r>
            <a:r>
              <a:rPr lang="en-US" sz="4000" b="1" dirty="0">
                <a:solidFill>
                  <a:schemeClr val="accent2">
                    <a:lumMod val="75000"/>
                  </a:schemeClr>
                </a:solidFill>
              </a:rPr>
              <a:t> </a:t>
            </a:r>
            <a:r>
              <a:rPr lang="en-US" sz="4000" b="1" dirty="0" err="1">
                <a:solidFill>
                  <a:schemeClr val="accent2">
                    <a:lumMod val="75000"/>
                  </a:schemeClr>
                </a:solidFill>
              </a:rPr>
              <a:t>tên</a:t>
            </a:r>
            <a:r>
              <a:rPr lang="en-US" sz="4000" b="1" dirty="0">
                <a:solidFill>
                  <a:schemeClr val="accent2">
                    <a:lumMod val="75000"/>
                  </a:schemeClr>
                </a:solidFill>
              </a:rPr>
              <a:t> </a:t>
            </a:r>
            <a:r>
              <a:rPr lang="en-US" sz="4000" b="1" dirty="0" err="1">
                <a:solidFill>
                  <a:schemeClr val="accent2">
                    <a:lumMod val="75000"/>
                  </a:schemeClr>
                </a:solidFill>
              </a:rPr>
              <a:t>một</a:t>
            </a:r>
            <a:r>
              <a:rPr lang="en-US" sz="4000" b="1" dirty="0">
                <a:solidFill>
                  <a:schemeClr val="accent2">
                    <a:lumMod val="75000"/>
                  </a:schemeClr>
                </a:solidFill>
              </a:rPr>
              <a:t> </a:t>
            </a:r>
            <a:r>
              <a:rPr lang="en-US" sz="4000" b="1" dirty="0" err="1">
                <a:solidFill>
                  <a:schemeClr val="accent2">
                    <a:lumMod val="75000"/>
                  </a:schemeClr>
                </a:solidFill>
              </a:rPr>
              <a:t>số</a:t>
            </a:r>
            <a:r>
              <a:rPr lang="en-US" sz="4000" b="1" dirty="0">
                <a:solidFill>
                  <a:schemeClr val="accent2">
                    <a:lumMod val="75000"/>
                  </a:schemeClr>
                </a:solidFill>
              </a:rPr>
              <a:t> </a:t>
            </a:r>
            <a:r>
              <a:rPr lang="en-US" sz="4000" b="1" dirty="0" err="1">
                <a:solidFill>
                  <a:schemeClr val="accent2">
                    <a:lumMod val="75000"/>
                  </a:schemeClr>
                </a:solidFill>
              </a:rPr>
              <a:t>thiên</a:t>
            </a:r>
            <a:r>
              <a:rPr lang="en-US" sz="4000" b="1" dirty="0">
                <a:solidFill>
                  <a:schemeClr val="accent2">
                    <a:lumMod val="75000"/>
                  </a:schemeClr>
                </a:solidFill>
              </a:rPr>
              <a:t> tai </a:t>
            </a:r>
            <a:r>
              <a:rPr lang="en-US" sz="4000" b="1" dirty="0" err="1">
                <a:solidFill>
                  <a:schemeClr val="accent2">
                    <a:lumMod val="75000"/>
                  </a:schemeClr>
                </a:solidFill>
              </a:rPr>
              <a:t>thường</a:t>
            </a:r>
            <a:r>
              <a:rPr lang="en-US" sz="4000" b="1" dirty="0">
                <a:solidFill>
                  <a:schemeClr val="accent2">
                    <a:lumMod val="75000"/>
                  </a:schemeClr>
                </a:solidFill>
              </a:rPr>
              <a:t> </a:t>
            </a:r>
            <a:r>
              <a:rPr lang="en-US" sz="4000" b="1" dirty="0" err="1">
                <a:solidFill>
                  <a:schemeClr val="accent2">
                    <a:lumMod val="75000"/>
                  </a:schemeClr>
                </a:solidFill>
              </a:rPr>
              <a:t>xảy</a:t>
            </a:r>
            <a:r>
              <a:rPr lang="en-US" sz="4000" b="1" dirty="0">
                <a:solidFill>
                  <a:schemeClr val="accent2">
                    <a:lumMod val="75000"/>
                  </a:schemeClr>
                </a:solidFill>
              </a:rPr>
              <a:t> </a:t>
            </a:r>
            <a:r>
              <a:rPr lang="en-US" sz="4000" b="1" dirty="0" err="1">
                <a:solidFill>
                  <a:schemeClr val="accent2">
                    <a:lumMod val="75000"/>
                  </a:schemeClr>
                </a:solidFill>
              </a:rPr>
              <a:t>ra</a:t>
            </a:r>
            <a:r>
              <a:rPr lang="en-US" sz="4000" b="1" dirty="0">
                <a:solidFill>
                  <a:schemeClr val="accent2">
                    <a:lumMod val="75000"/>
                  </a:schemeClr>
                </a:solidFill>
              </a:rPr>
              <a:t> ở </a:t>
            </a:r>
            <a:r>
              <a:rPr lang="en-US" sz="4000" b="1" dirty="0" err="1">
                <a:solidFill>
                  <a:schemeClr val="accent2">
                    <a:lumMod val="75000"/>
                  </a:schemeClr>
                </a:solidFill>
              </a:rPr>
              <a:t>vùng</a:t>
            </a:r>
            <a:r>
              <a:rPr lang="en-US" sz="4000" b="1" dirty="0">
                <a:solidFill>
                  <a:schemeClr val="accent2">
                    <a:lumMod val="75000"/>
                  </a:schemeClr>
                </a:solidFill>
              </a:rPr>
              <a:t> </a:t>
            </a:r>
            <a:r>
              <a:rPr lang="en-US" sz="4000" b="1" dirty="0" err="1">
                <a:solidFill>
                  <a:schemeClr val="accent2">
                    <a:lumMod val="75000"/>
                  </a:schemeClr>
                </a:solidFill>
              </a:rPr>
              <a:t>Trung</a:t>
            </a:r>
            <a:r>
              <a:rPr lang="en-US" sz="4000" b="1" dirty="0">
                <a:solidFill>
                  <a:schemeClr val="accent2">
                    <a:lumMod val="75000"/>
                  </a:schemeClr>
                </a:solidFill>
              </a:rPr>
              <a:t> du </a:t>
            </a:r>
            <a:r>
              <a:rPr lang="en-US" sz="4000" b="1" dirty="0" err="1">
                <a:solidFill>
                  <a:schemeClr val="accent2">
                    <a:lumMod val="75000"/>
                  </a:schemeClr>
                </a:solidFill>
              </a:rPr>
              <a:t>và</a:t>
            </a:r>
            <a:r>
              <a:rPr lang="en-US" sz="4000" b="1" dirty="0">
                <a:solidFill>
                  <a:schemeClr val="accent2">
                    <a:lumMod val="75000"/>
                  </a:schemeClr>
                </a:solidFill>
              </a:rPr>
              <a:t> </a:t>
            </a:r>
            <a:r>
              <a:rPr lang="en-US" sz="4000" b="1" dirty="0" err="1">
                <a:solidFill>
                  <a:schemeClr val="accent2">
                    <a:lumMod val="75000"/>
                  </a:schemeClr>
                </a:solidFill>
              </a:rPr>
              <a:t>miền</a:t>
            </a:r>
            <a:r>
              <a:rPr lang="en-US" sz="4000" b="1" dirty="0">
                <a:solidFill>
                  <a:schemeClr val="accent2">
                    <a:lumMod val="75000"/>
                  </a:schemeClr>
                </a:solidFill>
              </a:rPr>
              <a:t> </a:t>
            </a:r>
            <a:r>
              <a:rPr lang="en-US" sz="4000" b="1" dirty="0" err="1">
                <a:solidFill>
                  <a:schemeClr val="accent2">
                    <a:lumMod val="75000"/>
                  </a:schemeClr>
                </a:solidFill>
              </a:rPr>
              <a:t>núi</a:t>
            </a:r>
            <a:r>
              <a:rPr lang="en-US" sz="4000" b="1" dirty="0">
                <a:solidFill>
                  <a:schemeClr val="accent2">
                    <a:lumMod val="75000"/>
                  </a:schemeClr>
                </a:solidFill>
              </a:rPr>
              <a:t> </a:t>
            </a:r>
            <a:r>
              <a:rPr lang="en-US" sz="4000" b="1" dirty="0" err="1">
                <a:solidFill>
                  <a:schemeClr val="accent2">
                    <a:lumMod val="75000"/>
                  </a:schemeClr>
                </a:solidFill>
              </a:rPr>
              <a:t>Bắc</a:t>
            </a:r>
            <a:r>
              <a:rPr lang="en-US" sz="4000" b="1" dirty="0">
                <a:solidFill>
                  <a:schemeClr val="accent2">
                    <a:lumMod val="75000"/>
                  </a:schemeClr>
                </a:solidFill>
              </a:rPr>
              <a:t> </a:t>
            </a:r>
            <a:r>
              <a:rPr lang="en-US" sz="4000" b="1" dirty="0" err="1">
                <a:solidFill>
                  <a:schemeClr val="accent2">
                    <a:lumMod val="75000"/>
                  </a:schemeClr>
                </a:solidFill>
              </a:rPr>
              <a:t>Bộ</a:t>
            </a:r>
            <a:r>
              <a:rPr lang="en-US" sz="4000" b="1" dirty="0">
                <a:solidFill>
                  <a:schemeClr val="accent2">
                    <a:lumMod val="75000"/>
                  </a:schemeClr>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3002069"/>
            <a:ext cx="5262880" cy="3884839"/>
          </a:xfrm>
          <a:prstGeom prst="rect">
            <a:avLst/>
          </a:prstGeom>
        </p:spPr>
      </p:pic>
      <p:sp>
        <p:nvSpPr>
          <p:cNvPr id="9" name="Rectangle 8"/>
          <p:cNvSpPr/>
          <p:nvPr/>
        </p:nvSpPr>
        <p:spPr>
          <a:xfrm>
            <a:off x="5781040" y="3168749"/>
            <a:ext cx="5872480" cy="3170099"/>
          </a:xfrm>
          <a:prstGeom prst="rect">
            <a:avLst/>
          </a:prstGeom>
        </p:spPr>
        <p:txBody>
          <a:bodyPr wrap="square">
            <a:spAutoFit/>
          </a:bodyPr>
          <a:lstStyle/>
          <a:p>
            <a:pPr algn="just"/>
            <a:r>
              <a:rPr lang="en-US" sz="4000" dirty="0"/>
              <a:t>2. </a:t>
            </a:r>
            <a:r>
              <a:rPr lang="en-US" sz="4000" b="1" i="1" dirty="0" err="1">
                <a:solidFill>
                  <a:srgbClr val="C00000"/>
                </a:solidFill>
              </a:rPr>
              <a:t>Đọc</a:t>
            </a:r>
            <a:r>
              <a:rPr lang="en-US" sz="4000" b="1" i="1" dirty="0">
                <a:solidFill>
                  <a:srgbClr val="C00000"/>
                </a:solidFill>
              </a:rPr>
              <a:t> </a:t>
            </a:r>
            <a:r>
              <a:rPr lang="en-US" sz="4000" b="1" i="1" dirty="0" err="1">
                <a:solidFill>
                  <a:srgbClr val="C00000"/>
                </a:solidFill>
              </a:rPr>
              <a:t>thông</a:t>
            </a:r>
            <a:r>
              <a:rPr lang="en-US" sz="4000" b="1" i="1" dirty="0">
                <a:solidFill>
                  <a:srgbClr val="C00000"/>
                </a:solidFill>
              </a:rPr>
              <a:t> tin </a:t>
            </a:r>
            <a:r>
              <a:rPr lang="en-US" sz="4000" b="1" i="1" dirty="0" err="1">
                <a:solidFill>
                  <a:srgbClr val="C00000"/>
                </a:solidFill>
              </a:rPr>
              <a:t>và</a:t>
            </a:r>
            <a:r>
              <a:rPr lang="en-US" sz="4000" b="1" i="1" dirty="0">
                <a:solidFill>
                  <a:srgbClr val="C00000"/>
                </a:solidFill>
              </a:rPr>
              <a:t> </a:t>
            </a:r>
            <a:r>
              <a:rPr lang="en-US" sz="4000" b="1" i="1" dirty="0" err="1">
                <a:solidFill>
                  <a:srgbClr val="C00000"/>
                </a:solidFill>
              </a:rPr>
              <a:t>sơ</a:t>
            </a:r>
            <a:r>
              <a:rPr lang="en-US" sz="4000" b="1" i="1" dirty="0">
                <a:solidFill>
                  <a:srgbClr val="C00000"/>
                </a:solidFill>
              </a:rPr>
              <a:t> </a:t>
            </a:r>
            <a:r>
              <a:rPr lang="en-US" sz="4000" b="1" i="1" dirty="0" err="1">
                <a:solidFill>
                  <a:srgbClr val="C00000"/>
                </a:solidFill>
              </a:rPr>
              <a:t>đồ</a:t>
            </a:r>
            <a:r>
              <a:rPr lang="en-US" sz="4000" b="1" i="1" dirty="0">
                <a:solidFill>
                  <a:srgbClr val="C00000"/>
                </a:solidFill>
              </a:rPr>
              <a:t> </a:t>
            </a:r>
            <a:r>
              <a:rPr lang="en-US" sz="4000" b="1" i="1" dirty="0" err="1">
                <a:solidFill>
                  <a:srgbClr val="C00000"/>
                </a:solidFill>
              </a:rPr>
              <a:t>hình</a:t>
            </a:r>
            <a:r>
              <a:rPr lang="en-US" sz="4000" b="1" i="1" dirty="0">
                <a:solidFill>
                  <a:srgbClr val="C00000"/>
                </a:solidFill>
              </a:rPr>
              <a:t> 15</a:t>
            </a:r>
            <a:r>
              <a:rPr lang="en-US" sz="4000" dirty="0"/>
              <a:t>, </a:t>
            </a:r>
            <a:r>
              <a:rPr lang="en-US" sz="4000" dirty="0" err="1"/>
              <a:t>em</a:t>
            </a:r>
            <a:r>
              <a:rPr lang="en-US" sz="4000" dirty="0"/>
              <a:t> </a:t>
            </a:r>
            <a:r>
              <a:rPr lang="en-US" sz="4000" dirty="0" err="1"/>
              <a:t>hãy</a:t>
            </a:r>
            <a:r>
              <a:rPr lang="en-US" sz="4000" dirty="0"/>
              <a:t> </a:t>
            </a:r>
            <a:r>
              <a:rPr lang="en-US" sz="4000" dirty="0" err="1"/>
              <a:t>nêu</a:t>
            </a:r>
            <a:r>
              <a:rPr lang="en-US" sz="4000" dirty="0"/>
              <a:t> </a:t>
            </a:r>
            <a:r>
              <a:rPr lang="en-US" sz="4000" b="1" dirty="0" err="1">
                <a:solidFill>
                  <a:schemeClr val="accent5">
                    <a:lumMod val="50000"/>
                  </a:schemeClr>
                </a:solidFill>
              </a:rPr>
              <a:t>một</a:t>
            </a:r>
            <a:r>
              <a:rPr lang="en-US" sz="4000" b="1" dirty="0">
                <a:solidFill>
                  <a:schemeClr val="accent5">
                    <a:lumMod val="50000"/>
                  </a:schemeClr>
                </a:solidFill>
              </a:rPr>
              <a:t> </a:t>
            </a:r>
            <a:r>
              <a:rPr lang="en-US" sz="4000" b="1" dirty="0" err="1">
                <a:solidFill>
                  <a:schemeClr val="accent5">
                    <a:lumMod val="50000"/>
                  </a:schemeClr>
                </a:solidFill>
              </a:rPr>
              <a:t>số</a:t>
            </a:r>
            <a:r>
              <a:rPr lang="en-US" sz="4000" b="1" dirty="0">
                <a:solidFill>
                  <a:schemeClr val="accent5">
                    <a:lumMod val="50000"/>
                  </a:schemeClr>
                </a:solidFill>
              </a:rPr>
              <a:t> </a:t>
            </a:r>
            <a:r>
              <a:rPr lang="en-US" sz="4000" b="1" dirty="0" err="1">
                <a:solidFill>
                  <a:schemeClr val="accent5">
                    <a:lumMod val="50000"/>
                  </a:schemeClr>
                </a:solidFill>
              </a:rPr>
              <a:t>biện</a:t>
            </a:r>
            <a:r>
              <a:rPr lang="en-US" sz="4000" b="1" dirty="0">
                <a:solidFill>
                  <a:schemeClr val="accent5">
                    <a:lumMod val="50000"/>
                  </a:schemeClr>
                </a:solidFill>
              </a:rPr>
              <a:t> </a:t>
            </a:r>
            <a:r>
              <a:rPr lang="en-US" sz="4000" b="1" dirty="0" err="1">
                <a:solidFill>
                  <a:schemeClr val="accent5">
                    <a:lumMod val="50000"/>
                  </a:schemeClr>
                </a:solidFill>
              </a:rPr>
              <a:t>pháp</a:t>
            </a:r>
            <a:r>
              <a:rPr lang="en-US" sz="4000" b="1" dirty="0">
                <a:solidFill>
                  <a:schemeClr val="accent5">
                    <a:lumMod val="50000"/>
                  </a:schemeClr>
                </a:solidFill>
              </a:rPr>
              <a:t> </a:t>
            </a:r>
            <a:r>
              <a:rPr lang="en-US" sz="4000" b="1" dirty="0" err="1">
                <a:solidFill>
                  <a:schemeClr val="accent5">
                    <a:lumMod val="50000"/>
                  </a:schemeClr>
                </a:solidFill>
              </a:rPr>
              <a:t>góp</a:t>
            </a:r>
            <a:r>
              <a:rPr lang="en-US" sz="4000" b="1" dirty="0">
                <a:solidFill>
                  <a:schemeClr val="accent5">
                    <a:lumMod val="50000"/>
                  </a:schemeClr>
                </a:solidFill>
              </a:rPr>
              <a:t> </a:t>
            </a:r>
            <a:r>
              <a:rPr lang="en-US" sz="4000" b="1" dirty="0" err="1">
                <a:solidFill>
                  <a:schemeClr val="accent5">
                    <a:lumMod val="50000"/>
                  </a:schemeClr>
                </a:solidFill>
              </a:rPr>
              <a:t>phần</a:t>
            </a:r>
            <a:r>
              <a:rPr lang="en-US" sz="4000" b="1" dirty="0">
                <a:solidFill>
                  <a:schemeClr val="accent5">
                    <a:lumMod val="50000"/>
                  </a:schemeClr>
                </a:solidFill>
              </a:rPr>
              <a:t> </a:t>
            </a:r>
            <a:r>
              <a:rPr lang="en-US" sz="4000" b="1" dirty="0" err="1">
                <a:solidFill>
                  <a:schemeClr val="accent5">
                    <a:lumMod val="50000"/>
                  </a:schemeClr>
                </a:solidFill>
              </a:rPr>
              <a:t>bảo</a:t>
            </a:r>
            <a:r>
              <a:rPr lang="en-US" sz="4000" b="1" dirty="0">
                <a:solidFill>
                  <a:schemeClr val="accent5">
                    <a:lumMod val="50000"/>
                  </a:schemeClr>
                </a:solidFill>
              </a:rPr>
              <a:t> </a:t>
            </a:r>
            <a:r>
              <a:rPr lang="en-US" sz="4000" b="1" dirty="0" err="1">
                <a:solidFill>
                  <a:schemeClr val="accent5">
                    <a:lumMod val="50000"/>
                  </a:schemeClr>
                </a:solidFill>
              </a:rPr>
              <a:t>vệ</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a:t>
            </a:r>
            <a:r>
              <a:rPr lang="en-US" sz="4000" b="1" dirty="0" err="1">
                <a:solidFill>
                  <a:schemeClr val="accent5">
                    <a:lumMod val="50000"/>
                  </a:schemeClr>
                </a:solidFill>
              </a:rPr>
              <a:t>nhiên</a:t>
            </a:r>
            <a:r>
              <a:rPr lang="en-US" sz="4000" b="1" dirty="0">
                <a:solidFill>
                  <a:schemeClr val="accent5">
                    <a:lumMod val="50000"/>
                  </a:schemeClr>
                </a:solidFill>
              </a:rPr>
              <a:t> </a:t>
            </a:r>
            <a:r>
              <a:rPr lang="en-US" sz="4000" b="1" dirty="0" err="1">
                <a:solidFill>
                  <a:schemeClr val="accent5">
                    <a:lumMod val="50000"/>
                  </a:schemeClr>
                </a:solidFill>
              </a:rPr>
              <a:t>và</a:t>
            </a:r>
            <a:r>
              <a:rPr lang="en-US" sz="4000" b="1" dirty="0">
                <a:solidFill>
                  <a:schemeClr val="accent5">
                    <a:lumMod val="50000"/>
                  </a:schemeClr>
                </a:solidFill>
              </a:rPr>
              <a:t> </a:t>
            </a:r>
            <a:r>
              <a:rPr lang="en-US" sz="4000" b="1" dirty="0" err="1">
                <a:solidFill>
                  <a:schemeClr val="accent5">
                    <a:lumMod val="50000"/>
                  </a:schemeClr>
                </a:solidFill>
              </a:rPr>
              <a:t>phòng</a:t>
            </a:r>
            <a:r>
              <a:rPr lang="en-US" sz="4000" b="1" dirty="0">
                <a:solidFill>
                  <a:schemeClr val="accent5">
                    <a:lumMod val="50000"/>
                  </a:schemeClr>
                </a:solidFill>
              </a:rPr>
              <a:t>, </a:t>
            </a:r>
            <a:r>
              <a:rPr lang="en-US" sz="4000" b="1" dirty="0" err="1">
                <a:solidFill>
                  <a:schemeClr val="accent5">
                    <a:lumMod val="50000"/>
                  </a:schemeClr>
                </a:solidFill>
              </a:rPr>
              <a:t>chống</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tai.</a:t>
            </a:r>
          </a:p>
        </p:txBody>
      </p:sp>
    </p:spTree>
    <p:extLst>
      <p:ext uri="{BB962C8B-B14F-4D97-AF65-F5344CB8AC3E}">
        <p14:creationId xmlns:p14="http://schemas.microsoft.com/office/powerpoint/2010/main" val="16999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80720" y="898917"/>
            <a:ext cx="10932160"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thiên</a:t>
            </a:r>
            <a:r>
              <a:rPr lang="en-US" sz="3200" b="1" dirty="0">
                <a:solidFill>
                  <a:schemeClr val="tx1"/>
                </a:solidFill>
              </a:rPr>
              <a:t> tai </a:t>
            </a:r>
            <a:r>
              <a:rPr lang="en-US" sz="3200" b="1" dirty="0" err="1">
                <a:solidFill>
                  <a:schemeClr val="tx1"/>
                </a:solidFill>
              </a:rPr>
              <a:t>thường</a:t>
            </a:r>
            <a:r>
              <a:rPr lang="en-US" sz="3200" b="1" dirty="0">
                <a:solidFill>
                  <a:schemeClr val="tx1"/>
                </a:solidFill>
              </a:rPr>
              <a:t> </a:t>
            </a:r>
            <a:r>
              <a:rPr lang="en-US" sz="3200" b="1" dirty="0" err="1">
                <a:solidFill>
                  <a:schemeClr val="tx1"/>
                </a:solidFill>
              </a:rPr>
              <a:t>xảy</a:t>
            </a:r>
            <a:r>
              <a:rPr lang="en-US" sz="3200" b="1" dirty="0">
                <a:solidFill>
                  <a:schemeClr val="tx1"/>
                </a:solidFill>
              </a:rPr>
              <a:t> </a:t>
            </a:r>
            <a:r>
              <a:rPr lang="en-US" sz="3200" b="1" dirty="0" err="1">
                <a:solidFill>
                  <a:schemeClr val="tx1"/>
                </a:solidFill>
              </a:rPr>
              <a:t>ra</a:t>
            </a:r>
            <a:r>
              <a:rPr lang="en-US" sz="3200" b="1" dirty="0">
                <a:solidFill>
                  <a:schemeClr val="tx1"/>
                </a:solidFill>
              </a:rPr>
              <a:t> ở </a:t>
            </a:r>
            <a:r>
              <a:rPr lang="en-US" sz="3200" b="1" dirty="0" err="1">
                <a:solidFill>
                  <a:schemeClr val="tx1"/>
                </a:solidFill>
              </a:rPr>
              <a:t>vùng</a:t>
            </a:r>
            <a:r>
              <a:rPr lang="en-US" sz="3200" b="1" dirty="0">
                <a:solidFill>
                  <a:schemeClr val="tx1"/>
                </a:solidFill>
              </a:rPr>
              <a:t> </a:t>
            </a:r>
            <a:r>
              <a:rPr lang="en-US" sz="3200" b="1" dirty="0" err="1">
                <a:solidFill>
                  <a:schemeClr val="tx1"/>
                </a:solidFill>
              </a:rPr>
              <a:t>Trung</a:t>
            </a:r>
            <a:r>
              <a:rPr lang="en-US" sz="3200" b="1" dirty="0">
                <a:solidFill>
                  <a:schemeClr val="tx1"/>
                </a:solidFill>
              </a:rPr>
              <a:t> du </a:t>
            </a:r>
          </a:p>
          <a:p>
            <a:pPr algn="ctr"/>
            <a:r>
              <a:rPr lang="en-US" sz="3200" b="1" dirty="0" err="1">
                <a:solidFill>
                  <a:schemeClr val="tx1"/>
                </a:solidFill>
              </a:rPr>
              <a:t>và</a:t>
            </a:r>
            <a:r>
              <a:rPr lang="en-US" sz="3200" b="1" dirty="0">
                <a:solidFill>
                  <a:schemeClr val="tx1"/>
                </a:solidFill>
              </a:rPr>
              <a:t> </a:t>
            </a:r>
            <a:r>
              <a:rPr lang="en-US" sz="3200" b="1" dirty="0" err="1">
                <a:solidFill>
                  <a:schemeClr val="tx1"/>
                </a:solidFill>
              </a:rPr>
              <a:t>miền</a:t>
            </a:r>
            <a:r>
              <a:rPr lang="en-US" sz="3200" b="1" dirty="0">
                <a:solidFill>
                  <a:schemeClr val="tx1"/>
                </a:solidFill>
              </a:rPr>
              <a:t> </a:t>
            </a:r>
            <a:r>
              <a:rPr lang="en-US" sz="3200" b="1" dirty="0" err="1">
                <a:solidFill>
                  <a:schemeClr val="tx1"/>
                </a:solidFill>
              </a:rPr>
              <a:t>núi</a:t>
            </a:r>
            <a:r>
              <a:rPr lang="en-US" sz="3200" b="1" dirty="0">
                <a:solidFill>
                  <a:schemeClr val="tx1"/>
                </a:solidFill>
              </a:rPr>
              <a:t> </a:t>
            </a:r>
            <a:r>
              <a:rPr lang="en-US" sz="3200" b="1" dirty="0" err="1">
                <a:solidFill>
                  <a:schemeClr val="tx1"/>
                </a:solidFill>
              </a:rPr>
              <a:t>Bắc</a:t>
            </a:r>
            <a:r>
              <a:rPr lang="en-US" sz="3200" b="1" dirty="0">
                <a:solidFill>
                  <a:schemeClr val="tx1"/>
                </a:solidFill>
              </a:rPr>
              <a:t> </a:t>
            </a:r>
            <a:r>
              <a:rPr lang="en-US" sz="3200" b="1" dirty="0" err="1">
                <a:solidFill>
                  <a:schemeClr val="tx1"/>
                </a:solidFill>
              </a:rPr>
              <a:t>Bộ</a:t>
            </a:r>
            <a:r>
              <a:rPr lang="en-US" sz="3200" b="1" dirty="0">
                <a:solidFill>
                  <a:schemeClr val="tx1"/>
                </a:solidFill>
              </a:rPr>
              <a:t>.</a:t>
            </a:r>
          </a:p>
        </p:txBody>
      </p:sp>
      <p:sp>
        <p:nvSpPr>
          <p:cNvPr id="9" name="Rectangle 8"/>
          <p:cNvSpPr/>
          <p:nvPr/>
        </p:nvSpPr>
        <p:spPr>
          <a:xfrm>
            <a:off x="4470400" y="3916765"/>
            <a:ext cx="5892800" cy="2246769"/>
          </a:xfrm>
          <a:prstGeom prst="rect">
            <a:avLst/>
          </a:prstGeom>
          <a:solidFill>
            <a:schemeClr val="accent1">
              <a:lumMod val="50000"/>
            </a:schemeClr>
          </a:solidFill>
          <a:ln w="57150">
            <a:solidFill>
              <a:schemeClr val="tx1"/>
            </a:solidFill>
          </a:ln>
        </p:spPr>
        <p:txBody>
          <a:bodyPr wrap="square">
            <a:spAutoFit/>
          </a:bodyPr>
          <a:lstStyle/>
          <a:p>
            <a:pPr algn="just"/>
            <a:r>
              <a:rPr lang="en-US" sz="2800" i="1" dirty="0">
                <a:solidFill>
                  <a:schemeClr val="bg1"/>
                </a:solidFill>
              </a:rPr>
              <a:t>T</a:t>
            </a:r>
            <a:r>
              <a:rPr lang="vi-VN" sz="2800" i="1" dirty="0">
                <a:solidFill>
                  <a:schemeClr val="bg1"/>
                </a:solidFill>
              </a:rPr>
              <a:t>hiên tai là hiện tượng tự nhiên bất thường có thể gây thiệt hại về người, tài sản, môi trường, điều kiện sống và các hoạt động kinh tế – xã hộ</a:t>
            </a:r>
            <a:r>
              <a:rPr lang="en-US" sz="2800" i="1" dirty="0" err="1">
                <a:solidFill>
                  <a:schemeClr val="bg1"/>
                </a:solidFill>
              </a:rPr>
              <a:t>i</a:t>
            </a:r>
            <a:r>
              <a:rPr lang="en-US" sz="2800" i="1" dirty="0">
                <a:solidFill>
                  <a:schemeClr val="bg1"/>
                </a:solidFill>
              </a:rPr>
              <a:t>,…</a:t>
            </a:r>
            <a:endParaRPr lang="en-US" sz="5400" i="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57" y="3250631"/>
            <a:ext cx="3259544" cy="33234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8876" b="100000" l="0" r="100000"/>
                    </a14:imgEffect>
                  </a14:imgLayer>
                </a14:imgProps>
              </a:ext>
            </a:extLst>
          </a:blip>
          <a:stretch>
            <a:fillRect/>
          </a:stretch>
        </p:blipFill>
        <p:spPr>
          <a:xfrm>
            <a:off x="10058400" y="4771218"/>
            <a:ext cx="2174239" cy="1597593"/>
          </a:xfrm>
          <a:prstGeom prst="rect">
            <a:avLst/>
          </a:prstGeom>
        </p:spPr>
      </p:pic>
      <p:pic>
        <p:nvPicPr>
          <p:cNvPr id="10" name="Picture 9"/>
          <p:cNvPicPr>
            <a:picLocks noChangeAspect="1"/>
          </p:cNvPicPr>
          <p:nvPr/>
        </p:nvPicPr>
        <p:blipFill>
          <a:blip r:embed="rId7"/>
          <a:stretch>
            <a:fillRect/>
          </a:stretch>
        </p:blipFill>
        <p:spPr>
          <a:xfrm>
            <a:off x="4143202" y="2960993"/>
            <a:ext cx="3621338" cy="1182727"/>
          </a:xfrm>
          <a:prstGeom prst="rect">
            <a:avLst/>
          </a:prstGeom>
        </p:spPr>
      </p:pic>
      <p:pic>
        <p:nvPicPr>
          <p:cNvPr id="1026" name="Picture 2" descr="Điện Biên: Nhiều thiệt hại sau lũ ống, lũ quét | Báo Dân tộc và Phát triể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647" y="2092485"/>
            <a:ext cx="3290815"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65183" y="2085942"/>
            <a:ext cx="1280800"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Lũ</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quét</a:t>
            </a:r>
            <a:endParaRPr lang="en-US" sz="2800" dirty="0">
              <a:solidFill>
                <a:schemeClr val="bg1"/>
              </a:solidFill>
              <a:effectLst>
                <a:glow rad="139700">
                  <a:schemeClr val="accent2">
                    <a:satMod val="175000"/>
                    <a:alpha val="40000"/>
                  </a:schemeClr>
                </a:glow>
              </a:effectLst>
            </a:endParaRPr>
          </a:p>
        </p:txBody>
      </p:sp>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9827" y="2092485"/>
            <a:ext cx="3327399"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25519" y="2086312"/>
            <a:ext cx="1579022"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Sạt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lở</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đất</a:t>
            </a:r>
            <a:endParaRPr lang="en-US" sz="2800" dirty="0">
              <a:solidFill>
                <a:schemeClr val="bg1"/>
              </a:solidFill>
              <a:effectLst>
                <a:glow rad="139700">
                  <a:schemeClr val="accent2">
                    <a:satMod val="175000"/>
                    <a:alpha val="40000"/>
                  </a:schemeClr>
                </a:glow>
              </a:effectLst>
            </a:endParaRPr>
          </a:p>
        </p:txBody>
      </p:sp>
      <p:pic>
        <p:nvPicPr>
          <p:cNvPr id="1030" name="Picture 6" descr="Vùng núi cao có khả năng xuất hiện băng giá và sương muố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5026" y="2080154"/>
            <a:ext cx="3327419" cy="2097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353025" y="2058422"/>
            <a:ext cx="1960793"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Sương</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muối</a:t>
            </a:r>
            <a:endParaRPr lang="en-US" sz="2800" dirty="0">
              <a:solidFill>
                <a:schemeClr val="bg1"/>
              </a:solidFill>
              <a:effectLst>
                <a:glow rad="139700">
                  <a:schemeClr val="accent2">
                    <a:satMod val="175000"/>
                    <a:alpha val="40000"/>
                  </a:schemeClr>
                </a:glow>
              </a:effectLst>
            </a:endParaRPr>
          </a:p>
        </p:txBody>
      </p:sp>
      <p:pic>
        <p:nvPicPr>
          <p:cNvPr id="1032" name="Picture 8" descr="Bắc Bộ rét đậm, rét hại, vùng núi có nơi 0 độ C - Báo Hải Quân Việt N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607" y="4325522"/>
            <a:ext cx="3531973" cy="214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7552" y="4325522"/>
            <a:ext cx="3414948" cy="2126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12828" y="5974218"/>
            <a:ext cx="2521396"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đậm</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hại</a:t>
            </a:r>
            <a:endParaRPr lang="en-US" sz="2800"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6345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additive="base">
                                        <p:cTn id="46" dur="500" fill="hold"/>
                                        <p:tgtEl>
                                          <p:spTgt spid="1026"/>
                                        </p:tgtEl>
                                        <p:attrNameLst>
                                          <p:attrName>ppt_x</p:attrName>
                                        </p:attrNameLst>
                                      </p:cBhvr>
                                      <p:tavLst>
                                        <p:tav tm="0">
                                          <p:val>
                                            <p:strVal val="#ppt_x"/>
                                          </p:val>
                                        </p:tav>
                                        <p:tav tm="100000">
                                          <p:val>
                                            <p:strVal val="#ppt_x"/>
                                          </p:val>
                                        </p:tav>
                                      </p:tavLst>
                                    </p:anim>
                                    <p:anim calcmode="lin" valueType="num">
                                      <p:cBhvr additive="base">
                                        <p:cTn id="47"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 calcmode="lin" valueType="num">
                                      <p:cBhvr additive="base">
                                        <p:cTn id="56" dur="500" fill="hold"/>
                                        <p:tgtEl>
                                          <p:spTgt spid="1028"/>
                                        </p:tgtEl>
                                        <p:attrNameLst>
                                          <p:attrName>ppt_x</p:attrName>
                                        </p:attrNameLst>
                                      </p:cBhvr>
                                      <p:tavLst>
                                        <p:tav tm="0">
                                          <p:val>
                                            <p:strVal val="#ppt_x"/>
                                          </p:val>
                                        </p:tav>
                                        <p:tav tm="100000">
                                          <p:val>
                                            <p:strVal val="#ppt_x"/>
                                          </p:val>
                                        </p:tav>
                                      </p:tavLst>
                                    </p:anim>
                                    <p:anim calcmode="lin" valueType="num">
                                      <p:cBhvr additive="base">
                                        <p:cTn id="57" dur="500" fill="hold"/>
                                        <p:tgtEl>
                                          <p:spTgt spid="10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wav"/>
                                        </p:tgtEl>
                                      </p:cMediaNode>
                                    </p:audio>
                                  </p:subTnLst>
                                </p:cTn>
                              </p:par>
                              <p:par>
                                <p:cTn id="58" presetID="2"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additive="base">
                                        <p:cTn id="66" dur="500" fill="hold"/>
                                        <p:tgtEl>
                                          <p:spTgt spid="1030"/>
                                        </p:tgtEl>
                                        <p:attrNameLst>
                                          <p:attrName>ppt_x</p:attrName>
                                        </p:attrNameLst>
                                      </p:cBhvr>
                                      <p:tavLst>
                                        <p:tav tm="0">
                                          <p:val>
                                            <p:strVal val="1+#ppt_w/2"/>
                                          </p:val>
                                        </p:tav>
                                        <p:tav tm="100000">
                                          <p:val>
                                            <p:strVal val="#ppt_x"/>
                                          </p:val>
                                        </p:tav>
                                      </p:tavLst>
                                    </p:anim>
                                    <p:anim calcmode="lin" valueType="num">
                                      <p:cBhvr additive="base">
                                        <p:cTn id="67" dur="500" fill="hold"/>
                                        <p:tgtEl>
                                          <p:spTgt spid="10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par>
                                <p:cTn id="68" presetID="2" presetClass="entr" presetSubtype="2"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1032"/>
                                        </p:tgtEl>
                                        <p:attrNameLst>
                                          <p:attrName>style.visibility</p:attrName>
                                        </p:attrNameLst>
                                      </p:cBhvr>
                                      <p:to>
                                        <p:strVal val="visible"/>
                                      </p:to>
                                    </p:set>
                                    <p:anim calcmode="lin" valueType="num">
                                      <p:cBhvr additive="base">
                                        <p:cTn id="76" dur="500" fill="hold"/>
                                        <p:tgtEl>
                                          <p:spTgt spid="1032"/>
                                        </p:tgtEl>
                                        <p:attrNameLst>
                                          <p:attrName>ppt_x</p:attrName>
                                        </p:attrNameLst>
                                      </p:cBhvr>
                                      <p:tavLst>
                                        <p:tav tm="0">
                                          <p:val>
                                            <p:strVal val="0-#ppt_w/2"/>
                                          </p:val>
                                        </p:tav>
                                        <p:tav tm="100000">
                                          <p:val>
                                            <p:strVal val="#ppt_x"/>
                                          </p:val>
                                        </p:tav>
                                      </p:tavLst>
                                    </p:anim>
                                    <p:anim calcmode="lin" valueType="num">
                                      <p:cBhvr additive="base">
                                        <p:cTn id="77" dur="500" fill="hold"/>
                                        <p:tgtEl>
                                          <p:spTgt spid="10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wav"/>
                                        </p:tgtEl>
                                      </p:cMediaNode>
                                    </p:audio>
                                  </p:subTnLst>
                                </p:cTn>
                              </p:par>
                              <p:par>
                                <p:cTn id="78" presetID="2" presetClass="entr" presetSubtype="8" fill="hold" nodeType="withEffect">
                                  <p:stCondLst>
                                    <p:cond delay="0"/>
                                  </p:stCondLst>
                                  <p:childTnLst>
                                    <p:set>
                                      <p:cBhvr>
                                        <p:cTn id="79" dur="1" fill="hold">
                                          <p:stCondLst>
                                            <p:cond delay="0"/>
                                          </p:stCondLst>
                                        </p:cTn>
                                        <p:tgtEl>
                                          <p:spTgt spid="1034"/>
                                        </p:tgtEl>
                                        <p:attrNameLst>
                                          <p:attrName>style.visibility</p:attrName>
                                        </p:attrNameLst>
                                      </p:cBhvr>
                                      <p:to>
                                        <p:strVal val="visible"/>
                                      </p:to>
                                    </p:set>
                                    <p:anim calcmode="lin" valueType="num">
                                      <p:cBhvr additive="base">
                                        <p:cTn id="80" dur="500" fill="hold"/>
                                        <p:tgtEl>
                                          <p:spTgt spid="1034"/>
                                        </p:tgtEl>
                                        <p:attrNameLst>
                                          <p:attrName>ppt_x</p:attrName>
                                        </p:attrNameLst>
                                      </p:cBhvr>
                                      <p:tavLst>
                                        <p:tav tm="0">
                                          <p:val>
                                            <p:strVal val="0-#ppt_w/2"/>
                                          </p:val>
                                        </p:tav>
                                        <p:tav tm="100000">
                                          <p:val>
                                            <p:strVal val="#ppt_x"/>
                                          </p:val>
                                        </p:tav>
                                      </p:tavLst>
                                    </p:anim>
                                    <p:anim calcmode="lin" valueType="num">
                                      <p:cBhvr additive="base">
                                        <p:cTn id="81" dur="500" fill="hold"/>
                                        <p:tgtEl>
                                          <p:spTgt spid="10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par>
                                <p:cTn id="82" presetID="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0-#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1" grpId="0"/>
      <p:bldP spid="14"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60656" y="3041757"/>
            <a:ext cx="6505555"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tx1"/>
                </a:solidFill>
              </a:rPr>
              <a:t>Trung</a:t>
            </a:r>
            <a:r>
              <a:rPr lang="en-US" sz="4000" b="1" dirty="0">
                <a:solidFill>
                  <a:schemeClr val="tx1"/>
                </a:solidFill>
              </a:rPr>
              <a:t> du </a:t>
            </a:r>
            <a:r>
              <a:rPr lang="en-US" sz="4000" b="1" dirty="0" err="1">
                <a:solidFill>
                  <a:schemeClr val="tx1"/>
                </a:solidFill>
              </a:rPr>
              <a:t>và</a:t>
            </a:r>
            <a:r>
              <a:rPr lang="en-US" sz="4000" b="1" dirty="0">
                <a:solidFill>
                  <a:schemeClr val="tx1"/>
                </a:solidFill>
              </a:rPr>
              <a:t> </a:t>
            </a:r>
            <a:r>
              <a:rPr lang="en-US" sz="4000" b="1" dirty="0" err="1">
                <a:solidFill>
                  <a:schemeClr val="tx1"/>
                </a:solidFill>
              </a:rPr>
              <a:t>miền</a:t>
            </a:r>
            <a:r>
              <a:rPr lang="en-US" sz="4000" b="1" dirty="0">
                <a:solidFill>
                  <a:schemeClr val="tx1"/>
                </a:solidFill>
              </a:rPr>
              <a:t> </a:t>
            </a:r>
            <a:r>
              <a:rPr lang="en-US" sz="4000" b="1" dirty="0" err="1">
                <a:solidFill>
                  <a:schemeClr val="tx1"/>
                </a:solidFill>
              </a:rPr>
              <a:t>núi</a:t>
            </a:r>
            <a:r>
              <a:rPr lang="en-US" sz="4000" b="1" dirty="0">
                <a:solidFill>
                  <a:schemeClr val="tx1"/>
                </a:solidFill>
              </a:rPr>
              <a:t> </a:t>
            </a:r>
            <a:r>
              <a:rPr lang="en-US" sz="4000" b="1" dirty="0" err="1">
                <a:solidFill>
                  <a:schemeClr val="tx1"/>
                </a:solidFill>
              </a:rPr>
              <a:t>Bắc</a:t>
            </a:r>
            <a:r>
              <a:rPr lang="en-US" sz="4000" b="1" dirty="0">
                <a:solidFill>
                  <a:schemeClr val="tx1"/>
                </a:solidFill>
              </a:rPr>
              <a:t> </a:t>
            </a:r>
            <a:r>
              <a:rPr lang="en-US" sz="4000" b="1" dirty="0" err="1">
                <a:solidFill>
                  <a:schemeClr val="tx1"/>
                </a:solidFill>
              </a:rPr>
              <a:t>Bộ</a:t>
            </a:r>
            <a:r>
              <a:rPr lang="en-US" sz="4000" b="1" dirty="0">
                <a:solidFill>
                  <a:schemeClr val="tx1"/>
                </a:solidFill>
              </a:rPr>
              <a:t> </a:t>
            </a:r>
            <a:r>
              <a:rPr lang="en-US" sz="4000" b="1" dirty="0" err="1">
                <a:solidFill>
                  <a:schemeClr val="tx1"/>
                </a:solidFill>
              </a:rPr>
              <a:t>là</a:t>
            </a:r>
            <a:r>
              <a:rPr lang="en-US" sz="4000" b="1" dirty="0">
                <a:solidFill>
                  <a:schemeClr val="tx1"/>
                </a:solidFill>
              </a:rPr>
              <a:t> </a:t>
            </a:r>
            <a:r>
              <a:rPr lang="en-US" sz="4000" b="1" dirty="0" err="1">
                <a:solidFill>
                  <a:schemeClr val="tx1"/>
                </a:solidFill>
              </a:rPr>
              <a:t>vùng</a:t>
            </a:r>
            <a:r>
              <a:rPr lang="en-US" sz="4000" b="1" dirty="0">
                <a:solidFill>
                  <a:schemeClr val="tx1"/>
                </a:solidFill>
              </a:rPr>
              <a:t> </a:t>
            </a:r>
            <a:r>
              <a:rPr lang="en-US" sz="4000" b="1" dirty="0" err="1">
                <a:solidFill>
                  <a:schemeClr val="tx1"/>
                </a:solidFill>
              </a:rPr>
              <a:t>chịu</a:t>
            </a:r>
            <a:r>
              <a:rPr lang="en-US" sz="4000" b="1" dirty="0">
                <a:solidFill>
                  <a:schemeClr val="tx1"/>
                </a:solidFill>
              </a:rPr>
              <a:t> </a:t>
            </a:r>
            <a:r>
              <a:rPr lang="en-US" sz="4000" b="1" dirty="0" err="1">
                <a:solidFill>
                  <a:schemeClr val="tx1"/>
                </a:solidFill>
              </a:rPr>
              <a:t>ảnh</a:t>
            </a:r>
            <a:r>
              <a:rPr lang="en-US" sz="4000" b="1" dirty="0">
                <a:solidFill>
                  <a:schemeClr val="tx1"/>
                </a:solidFill>
              </a:rPr>
              <a:t> </a:t>
            </a:r>
            <a:r>
              <a:rPr lang="en-US" sz="4000" b="1" dirty="0" err="1">
                <a:solidFill>
                  <a:schemeClr val="tx1"/>
                </a:solidFill>
              </a:rPr>
              <a:t>hưởng</a:t>
            </a:r>
            <a:r>
              <a:rPr lang="en-US" sz="4000" b="1" dirty="0">
                <a:solidFill>
                  <a:schemeClr val="tx1"/>
                </a:solidFill>
              </a:rPr>
              <a:t> </a:t>
            </a:r>
            <a:r>
              <a:rPr lang="en-US" sz="4000" b="1" dirty="0" err="1">
                <a:solidFill>
                  <a:schemeClr val="tx1"/>
                </a:solidFill>
              </a:rPr>
              <a:t>của</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thiên</a:t>
            </a:r>
            <a:r>
              <a:rPr lang="en-US" sz="4000" b="1" dirty="0">
                <a:solidFill>
                  <a:schemeClr val="tx1"/>
                </a:solidFill>
              </a:rPr>
              <a:t> tai, </a:t>
            </a:r>
            <a:r>
              <a:rPr lang="en-US" sz="4000" b="1" dirty="0" err="1">
                <a:solidFill>
                  <a:schemeClr val="tx1"/>
                </a:solidFill>
              </a:rPr>
              <a:t>gây</a:t>
            </a:r>
            <a:r>
              <a:rPr lang="en-US" sz="4000" b="1" dirty="0">
                <a:solidFill>
                  <a:schemeClr val="tx1"/>
                </a:solidFill>
              </a:rPr>
              <a:t> </a:t>
            </a:r>
            <a:r>
              <a:rPr lang="en-US" sz="4000" b="1" dirty="0" err="1">
                <a:solidFill>
                  <a:schemeClr val="tx1"/>
                </a:solidFill>
              </a:rPr>
              <a:t>thiệt</a:t>
            </a:r>
            <a:r>
              <a:rPr lang="en-US" sz="4000" b="1" dirty="0">
                <a:solidFill>
                  <a:schemeClr val="tx1"/>
                </a:solidFill>
              </a:rPr>
              <a:t> </a:t>
            </a:r>
            <a:r>
              <a:rPr lang="en-US" sz="4000" b="1" dirty="0" err="1">
                <a:solidFill>
                  <a:schemeClr val="tx1"/>
                </a:solidFill>
              </a:rPr>
              <a:t>hại</a:t>
            </a:r>
            <a:r>
              <a:rPr lang="en-US" sz="4000" b="1" dirty="0">
                <a:solidFill>
                  <a:schemeClr val="tx1"/>
                </a:solidFill>
              </a:rPr>
              <a:t> </a:t>
            </a:r>
            <a:r>
              <a:rPr lang="en-US" sz="4000" b="1" dirty="0" err="1">
                <a:solidFill>
                  <a:schemeClr val="tx1"/>
                </a:solidFill>
              </a:rPr>
              <a:t>về</a:t>
            </a:r>
            <a:r>
              <a:rPr lang="en-US" sz="4000" b="1" dirty="0">
                <a:solidFill>
                  <a:schemeClr val="tx1"/>
                </a:solidFill>
              </a:rPr>
              <a:t> </a:t>
            </a:r>
            <a:r>
              <a:rPr lang="en-US" sz="4000" b="1" dirty="0" err="1">
                <a:solidFill>
                  <a:schemeClr val="tx1"/>
                </a:solidFill>
              </a:rPr>
              <a:t>người</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tài</a:t>
            </a:r>
            <a:r>
              <a:rPr lang="en-US" sz="4000" b="1" dirty="0">
                <a:solidFill>
                  <a:schemeClr val="tx1"/>
                </a:solidFill>
              </a:rPr>
              <a:t> </a:t>
            </a:r>
            <a:r>
              <a:rPr lang="en-US" sz="4000" b="1" dirty="0" err="1">
                <a:solidFill>
                  <a:schemeClr val="tx1"/>
                </a:solidFill>
              </a:rPr>
              <a:t>sản</a:t>
            </a:r>
            <a:r>
              <a:rPr lang="en-US" sz="4000" b="1" dirty="0">
                <a:solidFill>
                  <a:schemeClr val="tx1"/>
                </a:solidFill>
              </a:rPr>
              <a:t>. </a:t>
            </a:r>
            <a:r>
              <a:rPr lang="en-US" sz="4000" b="1" dirty="0" err="1">
                <a:solidFill>
                  <a:schemeClr val="tx1"/>
                </a:solidFill>
              </a:rPr>
              <a:t>Vì</a:t>
            </a:r>
            <a:r>
              <a:rPr lang="en-US" sz="4000" b="1" dirty="0">
                <a:solidFill>
                  <a:schemeClr val="tx1"/>
                </a:solidFill>
              </a:rPr>
              <a:t> </a:t>
            </a:r>
            <a:r>
              <a:rPr lang="en-US" sz="4000" b="1" dirty="0" err="1">
                <a:solidFill>
                  <a:schemeClr val="tx1"/>
                </a:solidFill>
              </a:rPr>
              <a:t>vậy</a:t>
            </a:r>
            <a:r>
              <a:rPr lang="en-US" sz="4000" b="1" dirty="0">
                <a:solidFill>
                  <a:schemeClr val="tx1"/>
                </a:solidFill>
              </a:rPr>
              <a:t>, </a:t>
            </a:r>
            <a:r>
              <a:rPr lang="en-US" sz="4000" b="1" dirty="0" err="1">
                <a:solidFill>
                  <a:schemeClr val="tx1"/>
                </a:solidFill>
              </a:rPr>
              <a:t>cần</a:t>
            </a:r>
            <a:r>
              <a:rPr lang="en-US" sz="4000" b="1" dirty="0">
                <a:solidFill>
                  <a:schemeClr val="tx1"/>
                </a:solidFill>
              </a:rPr>
              <a:t> </a:t>
            </a:r>
            <a:r>
              <a:rPr lang="en-US" sz="4000" b="1" dirty="0" err="1">
                <a:solidFill>
                  <a:schemeClr val="tx1"/>
                </a:solidFill>
              </a:rPr>
              <a:t>thức</a:t>
            </a:r>
            <a:r>
              <a:rPr lang="en-US" sz="4000" b="1" dirty="0">
                <a:solidFill>
                  <a:schemeClr val="tx1"/>
                </a:solidFill>
              </a:rPr>
              <a:t> </a:t>
            </a:r>
            <a:r>
              <a:rPr lang="en-US" sz="4000" b="1" dirty="0" err="1">
                <a:solidFill>
                  <a:schemeClr val="tx1"/>
                </a:solidFill>
              </a:rPr>
              <a:t>hiện</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biện</a:t>
            </a:r>
            <a:r>
              <a:rPr lang="en-US" sz="4000" b="1" dirty="0">
                <a:solidFill>
                  <a:schemeClr val="tx1"/>
                </a:solidFill>
              </a:rPr>
              <a:t> </a:t>
            </a:r>
            <a:r>
              <a:rPr lang="en-US" sz="4000" b="1" dirty="0" err="1">
                <a:solidFill>
                  <a:schemeClr val="tx1"/>
                </a:solidFill>
              </a:rPr>
              <a:t>pháp</a:t>
            </a:r>
            <a:r>
              <a:rPr lang="en-US" sz="4000" b="1" dirty="0">
                <a:solidFill>
                  <a:schemeClr val="tx1"/>
                </a:solidFill>
              </a:rPr>
              <a:t> </a:t>
            </a:r>
            <a:r>
              <a:rPr lang="en-US" sz="4000" b="1" dirty="0" err="1">
                <a:solidFill>
                  <a:schemeClr val="tx1"/>
                </a:solidFill>
              </a:rPr>
              <a:t>để</a:t>
            </a:r>
            <a:r>
              <a:rPr lang="en-US" sz="4000" b="1" dirty="0">
                <a:solidFill>
                  <a:schemeClr val="tx1"/>
                </a:solidFill>
              </a:rPr>
              <a:t> </a:t>
            </a:r>
            <a:r>
              <a:rPr lang="en-US" sz="4000" b="1" dirty="0" err="1">
                <a:solidFill>
                  <a:schemeClr val="tx1"/>
                </a:solidFill>
              </a:rPr>
              <a:t>bảo</a:t>
            </a:r>
            <a:r>
              <a:rPr lang="en-US" sz="4000" b="1" dirty="0">
                <a:solidFill>
                  <a:schemeClr val="tx1"/>
                </a:solidFill>
              </a:rPr>
              <a:t> </a:t>
            </a:r>
            <a:r>
              <a:rPr lang="en-US" sz="4000" b="1" dirty="0" err="1">
                <a:solidFill>
                  <a:schemeClr val="tx1"/>
                </a:solidFill>
              </a:rPr>
              <a:t>vệ</a:t>
            </a:r>
            <a:r>
              <a:rPr lang="en-US" sz="4000" b="1" dirty="0">
                <a:solidFill>
                  <a:schemeClr val="tx1"/>
                </a:solidFill>
              </a:rPr>
              <a:t> </a:t>
            </a:r>
            <a:r>
              <a:rPr lang="en-US" sz="4000" b="1" dirty="0" err="1">
                <a:solidFill>
                  <a:schemeClr val="tx1"/>
                </a:solidFill>
              </a:rPr>
              <a:t>thiên</a:t>
            </a:r>
            <a:r>
              <a:rPr lang="en-US" sz="4000" b="1" dirty="0">
                <a:solidFill>
                  <a:schemeClr val="tx1"/>
                </a:solidFill>
              </a:rPr>
              <a:t> </a:t>
            </a:r>
            <a:r>
              <a:rPr lang="en-US" sz="4000" b="1" dirty="0" err="1">
                <a:solidFill>
                  <a:schemeClr val="tx1"/>
                </a:solidFill>
              </a:rPr>
              <a:t>nhiên</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phòng</a:t>
            </a:r>
            <a:r>
              <a:rPr lang="en-US" sz="4000" b="1" dirty="0">
                <a:solidFill>
                  <a:schemeClr val="tx1"/>
                </a:solidFill>
              </a:rPr>
              <a:t>, </a:t>
            </a:r>
            <a:r>
              <a:rPr lang="en-US" sz="4000" b="1" dirty="0" err="1">
                <a:solidFill>
                  <a:schemeClr val="tx1"/>
                </a:solidFill>
              </a:rPr>
              <a:t>chống</a:t>
            </a:r>
            <a:r>
              <a:rPr lang="en-US" sz="4000" b="1" dirty="0">
                <a:solidFill>
                  <a:schemeClr val="tx1"/>
                </a:solidFill>
              </a:rPr>
              <a:t> </a:t>
            </a:r>
            <a:r>
              <a:rPr lang="en-US" sz="4000" b="1" dirty="0" err="1">
                <a:solidFill>
                  <a:schemeClr val="tx1"/>
                </a:solidFill>
              </a:rPr>
              <a:t>thiên</a:t>
            </a:r>
            <a:r>
              <a:rPr lang="en-US" sz="4000" b="1" dirty="0">
                <a:solidFill>
                  <a:schemeClr val="tx1"/>
                </a:solidFill>
              </a:rPr>
              <a:t> tai.</a:t>
            </a:r>
          </a:p>
        </p:txBody>
      </p:sp>
      <p:pic>
        <p:nvPicPr>
          <p:cNvPr id="1026" name="Picture 2" descr="Điện Biên: Nhiều thiệt hại sau lũ ống, lũ quét | Báo Dân tộc và Phát tri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2868" y="1447987"/>
            <a:ext cx="1936268"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2580" y="1447987"/>
            <a:ext cx="1957793"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Vùng núi cao có khả năng xuất hiện băng giá và sương muố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996" y="3041757"/>
            <a:ext cx="1957806" cy="1425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Bắc Bộ rét đậm, rét hại, vùng núi có nơi 0 độ C - Báo Hải Quân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005" y="4652284"/>
            <a:ext cx="1992798"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7587" y="3041757"/>
            <a:ext cx="1987874" cy="142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Chủ động ứng phó mưa lũ, rét đậm, rét hại và gió mạnh trên biển | Xã hội |  Báo ảnh Dân tộc và Miền nú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7587" y="4652284"/>
            <a:ext cx="1993081"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2" name="Rectangle 1"/>
          <p:cNvSpPr/>
          <p:nvPr/>
        </p:nvSpPr>
        <p:spPr>
          <a:xfrm>
            <a:off x="876300" y="1609884"/>
            <a:ext cx="978916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460" y="2138095"/>
            <a:ext cx="270510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nvGraphicFramePr>
        <p:xfrm>
          <a:off x="792480" y="1381760"/>
          <a:ext cx="10708640" cy="581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314607" y="5893752"/>
            <a:ext cx="10206833" cy="830997"/>
          </a:xfrm>
          <a:prstGeom prst="rect">
            <a:avLst/>
          </a:prstGeom>
          <a:noFill/>
        </p:spPr>
        <p:txBody>
          <a:bodyPr wrap="none" rtlCol="0">
            <a:spAutoFit/>
          </a:bodyPr>
          <a:lstStyle/>
          <a:p>
            <a:pPr algn="ctr"/>
            <a:r>
              <a:rPr lang="en-US" sz="2400" b="1" i="1" dirty="0" err="1"/>
              <a:t>Hình</a:t>
            </a:r>
            <a:r>
              <a:rPr lang="en-US" sz="2400" b="1" i="1" dirty="0"/>
              <a:t> 15</a:t>
            </a:r>
            <a:r>
              <a:rPr lang="en-US" sz="2400" i="1" dirty="0"/>
              <a:t>. </a:t>
            </a:r>
            <a:r>
              <a:rPr lang="en-US" sz="2400" i="1" dirty="0" err="1"/>
              <a:t>Sơ</a:t>
            </a:r>
            <a:r>
              <a:rPr lang="en-US" sz="2400" i="1" dirty="0"/>
              <a:t> </a:t>
            </a:r>
            <a:r>
              <a:rPr lang="en-US" sz="2400" i="1" dirty="0" err="1"/>
              <a:t>đồ</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biện</a:t>
            </a:r>
            <a:r>
              <a:rPr lang="en-US" sz="2400" i="1" dirty="0"/>
              <a:t> </a:t>
            </a:r>
            <a:r>
              <a:rPr lang="en-US" sz="2400" i="1" dirty="0" err="1"/>
              <a:t>pháp</a:t>
            </a:r>
            <a:r>
              <a:rPr lang="en-US" sz="2400" i="1" dirty="0"/>
              <a:t> </a:t>
            </a:r>
            <a:r>
              <a:rPr lang="en-US" sz="2400" i="1" dirty="0" err="1"/>
              <a:t>bảo</a:t>
            </a:r>
            <a:r>
              <a:rPr lang="en-US" sz="2400" i="1" dirty="0"/>
              <a:t> </a:t>
            </a:r>
            <a:r>
              <a:rPr lang="en-US" sz="2400" i="1" dirty="0" err="1"/>
              <a:t>vệ</a:t>
            </a:r>
            <a:r>
              <a:rPr lang="en-US" sz="2400" i="1" dirty="0"/>
              <a:t> </a:t>
            </a:r>
            <a:r>
              <a:rPr lang="en-US" sz="2400" i="1" dirty="0" err="1"/>
              <a:t>thiên</a:t>
            </a:r>
            <a:r>
              <a:rPr lang="en-US" sz="2400" i="1" dirty="0"/>
              <a:t> </a:t>
            </a:r>
            <a:r>
              <a:rPr lang="en-US" sz="2400" i="1" dirty="0" err="1"/>
              <a:t>nhiên</a:t>
            </a:r>
            <a:r>
              <a:rPr lang="en-US" sz="2400" i="1" dirty="0"/>
              <a:t> </a:t>
            </a:r>
            <a:r>
              <a:rPr lang="en-US" sz="2400" i="1" dirty="0" err="1"/>
              <a:t>và</a:t>
            </a:r>
            <a:r>
              <a:rPr lang="en-US" sz="2400" i="1" dirty="0"/>
              <a:t> </a:t>
            </a:r>
            <a:r>
              <a:rPr lang="en-US" sz="2400" i="1" dirty="0" err="1"/>
              <a:t>phòng</a:t>
            </a:r>
            <a:r>
              <a:rPr lang="en-US" sz="2400" i="1" dirty="0"/>
              <a:t>, </a:t>
            </a:r>
            <a:r>
              <a:rPr lang="en-US" sz="2400" i="1" dirty="0" err="1"/>
              <a:t>chống</a:t>
            </a:r>
            <a:r>
              <a:rPr lang="en-US" sz="2400" i="1" dirty="0"/>
              <a:t> </a:t>
            </a:r>
            <a:r>
              <a:rPr lang="en-US" sz="2400" i="1" dirty="0" err="1"/>
              <a:t>thiên</a:t>
            </a:r>
            <a:r>
              <a:rPr lang="en-US" sz="2400" i="1" dirty="0"/>
              <a:t> tai ở </a:t>
            </a:r>
          </a:p>
          <a:p>
            <a:pPr algn="ctr"/>
            <a:r>
              <a:rPr lang="en-US" sz="2400" i="1" dirty="0" err="1"/>
              <a:t>vùng</a:t>
            </a:r>
            <a:r>
              <a:rPr lang="en-US" sz="2400" i="1" dirty="0"/>
              <a:t> </a:t>
            </a:r>
            <a:r>
              <a:rPr lang="en-US" sz="2400" i="1" dirty="0" err="1"/>
              <a:t>Trung</a:t>
            </a:r>
            <a:r>
              <a:rPr lang="en-US" sz="2400" i="1" dirty="0"/>
              <a:t> du </a:t>
            </a:r>
            <a:r>
              <a:rPr lang="en-US" sz="2400" i="1" dirty="0" err="1"/>
              <a:t>và</a:t>
            </a:r>
            <a:r>
              <a:rPr lang="en-US" sz="2400" i="1" dirty="0"/>
              <a:t> </a:t>
            </a:r>
            <a:r>
              <a:rPr lang="en-US" sz="2400" i="1" dirty="0" err="1"/>
              <a:t>miền</a:t>
            </a:r>
            <a:r>
              <a:rPr lang="en-US" sz="2400" i="1" dirty="0"/>
              <a:t> </a:t>
            </a:r>
            <a:r>
              <a:rPr lang="en-US" sz="2400" i="1" dirty="0" err="1"/>
              <a:t>núi</a:t>
            </a:r>
            <a:r>
              <a:rPr lang="en-US" sz="2400" i="1" dirty="0"/>
              <a:t> </a:t>
            </a:r>
            <a:r>
              <a:rPr lang="en-US" sz="2400" i="1" dirty="0" err="1"/>
              <a:t>Bắc</a:t>
            </a:r>
            <a:r>
              <a:rPr lang="en-US" sz="2400" i="1" dirty="0"/>
              <a:t> </a:t>
            </a:r>
            <a:r>
              <a:rPr lang="en-US" sz="2400" i="1" dirty="0" err="1"/>
              <a:t>Bộ</a:t>
            </a:r>
            <a:endParaRPr lang="en-US" sz="2400" i="1" dirty="0"/>
          </a:p>
        </p:txBody>
      </p:sp>
      <p:sp>
        <p:nvSpPr>
          <p:cNvPr id="7" name="Rounded Rectangle 6"/>
          <p:cNvSpPr/>
          <p:nvPr/>
        </p:nvSpPr>
        <p:spPr>
          <a:xfrm>
            <a:off x="538480" y="812800"/>
            <a:ext cx="1058672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C00000"/>
                </a:solidFill>
              </a:rPr>
              <a:t>2. </a:t>
            </a:r>
            <a:r>
              <a:rPr lang="en-US" sz="3200" b="1" i="1" dirty="0" err="1">
                <a:solidFill>
                  <a:srgbClr val="C00000"/>
                </a:solidFill>
              </a:rPr>
              <a:t>Đọc</a:t>
            </a:r>
            <a:r>
              <a:rPr lang="en-US" sz="3200" b="1" i="1" dirty="0">
                <a:solidFill>
                  <a:srgbClr val="C00000"/>
                </a:solidFill>
              </a:rPr>
              <a:t> </a:t>
            </a:r>
            <a:r>
              <a:rPr lang="en-US" sz="3200" b="1" i="1" dirty="0" err="1">
                <a:solidFill>
                  <a:srgbClr val="C00000"/>
                </a:solidFill>
              </a:rPr>
              <a:t>thông</a:t>
            </a:r>
            <a:r>
              <a:rPr lang="en-US" sz="3200" b="1" i="1" dirty="0">
                <a:solidFill>
                  <a:srgbClr val="C00000"/>
                </a:solidFill>
              </a:rPr>
              <a:t> tin </a:t>
            </a:r>
            <a:r>
              <a:rPr lang="en-US" sz="3200" b="1" i="1" dirty="0" err="1">
                <a:solidFill>
                  <a:srgbClr val="C00000"/>
                </a:solidFill>
              </a:rPr>
              <a:t>và</a:t>
            </a:r>
            <a:r>
              <a:rPr lang="en-US" sz="3200" b="1" i="1" dirty="0">
                <a:solidFill>
                  <a:srgbClr val="C00000"/>
                </a:solidFill>
              </a:rPr>
              <a:t> </a:t>
            </a:r>
            <a:r>
              <a:rPr lang="en-US" sz="3200" b="1" i="1" dirty="0" err="1">
                <a:solidFill>
                  <a:srgbClr val="C00000"/>
                </a:solidFill>
              </a:rPr>
              <a:t>sơ</a:t>
            </a:r>
            <a:r>
              <a:rPr lang="en-US" sz="3200" b="1" i="1" dirty="0">
                <a:solidFill>
                  <a:srgbClr val="C00000"/>
                </a:solidFill>
              </a:rPr>
              <a:t> </a:t>
            </a:r>
            <a:r>
              <a:rPr lang="en-US" sz="3200" b="1" i="1" dirty="0" err="1">
                <a:solidFill>
                  <a:srgbClr val="C00000"/>
                </a:solidFill>
              </a:rPr>
              <a:t>đồ</a:t>
            </a:r>
            <a:r>
              <a:rPr lang="en-US" sz="3200" b="1" i="1" dirty="0">
                <a:solidFill>
                  <a:srgbClr val="C00000"/>
                </a:solidFill>
              </a:rPr>
              <a:t> </a:t>
            </a:r>
            <a:r>
              <a:rPr lang="en-US" sz="3200" b="1" i="1" dirty="0" err="1">
                <a:solidFill>
                  <a:srgbClr val="C00000"/>
                </a:solidFill>
              </a:rPr>
              <a:t>hình</a:t>
            </a:r>
            <a:r>
              <a:rPr lang="en-US" sz="3200" b="1" i="1" dirty="0">
                <a:solidFill>
                  <a:srgbClr val="C00000"/>
                </a:solidFill>
              </a:rPr>
              <a:t> 15</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hãy</a:t>
            </a:r>
            <a:r>
              <a:rPr lang="en-US" sz="3200" dirty="0">
                <a:solidFill>
                  <a:schemeClr val="tx1"/>
                </a:solidFill>
              </a:rPr>
              <a:t> </a:t>
            </a:r>
            <a:r>
              <a:rPr lang="en-US" sz="3200" dirty="0" err="1">
                <a:solidFill>
                  <a:schemeClr val="tx1"/>
                </a:solidFill>
              </a:rPr>
              <a:t>nêu</a:t>
            </a:r>
            <a:r>
              <a:rPr lang="en-US" sz="3200" dirty="0">
                <a:solidFill>
                  <a:schemeClr val="tx1"/>
                </a:solidFill>
              </a:rPr>
              <a:t>:</a:t>
            </a:r>
          </a:p>
          <a:p>
            <a:pPr algn="ct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biện</a:t>
            </a:r>
            <a:r>
              <a:rPr lang="en-US" sz="3200" b="1" dirty="0">
                <a:solidFill>
                  <a:schemeClr val="tx1"/>
                </a:solidFill>
              </a:rPr>
              <a:t> </a:t>
            </a:r>
            <a:r>
              <a:rPr lang="en-US" sz="3200" b="1" dirty="0" err="1">
                <a:solidFill>
                  <a:schemeClr val="tx1"/>
                </a:solidFill>
              </a:rPr>
              <a:t>pháp</a:t>
            </a:r>
            <a:r>
              <a:rPr lang="en-US" sz="3200" b="1" dirty="0">
                <a:solidFill>
                  <a:schemeClr val="tx1"/>
                </a:solidFill>
              </a:rPr>
              <a:t> </a:t>
            </a:r>
            <a:r>
              <a:rPr lang="en-US" sz="3200" b="1" dirty="0" err="1">
                <a:solidFill>
                  <a:schemeClr val="tx1"/>
                </a:solidFill>
              </a:rPr>
              <a:t>góp</a:t>
            </a:r>
            <a:r>
              <a:rPr lang="en-US" sz="3200" b="1" dirty="0">
                <a:solidFill>
                  <a:schemeClr val="tx1"/>
                </a:solidFill>
              </a:rPr>
              <a:t> </a:t>
            </a:r>
            <a:r>
              <a:rPr lang="en-US" sz="3200" b="1" dirty="0" err="1">
                <a:solidFill>
                  <a:schemeClr val="tx1"/>
                </a:solidFill>
              </a:rPr>
              <a:t>phần</a:t>
            </a:r>
            <a:r>
              <a:rPr lang="en-US" sz="3200" b="1" dirty="0">
                <a:solidFill>
                  <a:schemeClr val="tx1"/>
                </a:solidFill>
              </a:rPr>
              <a:t> </a:t>
            </a:r>
            <a:r>
              <a:rPr lang="en-US" sz="3200" b="1" dirty="0" err="1">
                <a:solidFill>
                  <a:schemeClr val="tx1"/>
                </a:solidFill>
              </a:rPr>
              <a:t>bảo</a:t>
            </a:r>
            <a:r>
              <a:rPr lang="en-US" sz="3200" b="1" dirty="0">
                <a:solidFill>
                  <a:schemeClr val="tx1"/>
                </a:solidFill>
              </a:rPr>
              <a:t> </a:t>
            </a:r>
            <a:r>
              <a:rPr lang="en-US" sz="3200" b="1" dirty="0" err="1">
                <a:solidFill>
                  <a:schemeClr val="tx1"/>
                </a:solidFill>
              </a:rPr>
              <a:t>vệ</a:t>
            </a:r>
            <a:r>
              <a:rPr lang="en-US" sz="3200" b="1" dirty="0">
                <a:solidFill>
                  <a:schemeClr val="tx1"/>
                </a:solidFill>
              </a:rPr>
              <a:t> </a:t>
            </a:r>
            <a:r>
              <a:rPr lang="en-US" sz="3200" b="1" dirty="0" err="1">
                <a:solidFill>
                  <a:schemeClr val="tx1"/>
                </a:solidFill>
              </a:rPr>
              <a:t>thiên</a:t>
            </a:r>
            <a:r>
              <a:rPr lang="en-US" sz="3200" b="1" dirty="0">
                <a:solidFill>
                  <a:schemeClr val="tx1"/>
                </a:solidFill>
              </a:rPr>
              <a:t> </a:t>
            </a:r>
            <a:r>
              <a:rPr lang="en-US" sz="3200" b="1" dirty="0" err="1">
                <a:solidFill>
                  <a:schemeClr val="tx1"/>
                </a:solidFill>
              </a:rPr>
              <a:t>nhiên</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phòng</a:t>
            </a:r>
            <a:r>
              <a:rPr lang="en-US" sz="3200" b="1" dirty="0">
                <a:solidFill>
                  <a:schemeClr val="tx1"/>
                </a:solidFill>
              </a:rPr>
              <a:t>, </a:t>
            </a:r>
            <a:r>
              <a:rPr lang="en-US" sz="3200" b="1" dirty="0" err="1">
                <a:solidFill>
                  <a:schemeClr val="tx1"/>
                </a:solidFill>
              </a:rPr>
              <a:t>chống</a:t>
            </a:r>
            <a:r>
              <a:rPr lang="en-US" sz="3200" b="1" dirty="0">
                <a:solidFill>
                  <a:schemeClr val="tx1"/>
                </a:solidFill>
              </a:rPr>
              <a:t> </a:t>
            </a:r>
            <a:r>
              <a:rPr lang="en-US" sz="3200" b="1" dirty="0" err="1">
                <a:solidFill>
                  <a:schemeClr val="tx1"/>
                </a:solidFill>
              </a:rPr>
              <a:t>thiên</a:t>
            </a:r>
            <a:r>
              <a:rPr lang="en-US" sz="3200" b="1" dirty="0">
                <a:solidFill>
                  <a:schemeClr val="tx1"/>
                </a:solidFill>
              </a:rPr>
              <a:t> tai.</a:t>
            </a:r>
          </a:p>
        </p:txBody>
      </p:sp>
    </p:spTree>
    <p:extLst>
      <p:ext uri="{BB962C8B-B14F-4D97-AF65-F5344CB8AC3E}">
        <p14:creationId xmlns:p14="http://schemas.microsoft.com/office/powerpoint/2010/main" val="5796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Graphic spid="6" grpId="0">
        <p:bldAsOne/>
      </p:bldGraphic>
      <p:bldP spid="1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416560" y="2710578"/>
            <a:ext cx="5409478" cy="646331"/>
          </a:xfrm>
          <a:prstGeom prst="rect">
            <a:avLst/>
          </a:prstGeom>
        </p:spPr>
        <p:txBody>
          <a:bodyPr wrap="square">
            <a:spAutoFit/>
          </a:bodyPr>
          <a:lstStyle/>
          <a:p>
            <a:pPr algn="just"/>
            <a:r>
              <a:rPr lang="en-US" sz="3600" i="1" dirty="0" err="1">
                <a:solidFill>
                  <a:srgbClr val="C00000"/>
                </a:solidFill>
                <a:latin typeface="Calibri" panose="020F0502020204030204" pitchFamily="34" charset="0"/>
                <a:cs typeface="Calibri" panose="020F0502020204030204" pitchFamily="34" charset="0"/>
              </a:rPr>
              <a:t>Mục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đích</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của</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việc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này</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là</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gì</a:t>
            </a:r>
            <a:r>
              <a:rPr lang="en-US" sz="3600" i="1" dirty="0">
                <a:solidFill>
                  <a:srgbClr val="C00000"/>
                </a:solidFill>
                <a:latin typeface="Calibri" panose="020F0502020204030204" pitchFamily="34" charset="0"/>
                <a:cs typeface="Calibri" panose="020F0502020204030204" pitchFamily="34" charset="0"/>
              </a:rPr>
              <a:t>?</a:t>
            </a:r>
          </a:p>
        </p:txBody>
      </p:sp>
      <p:sp>
        <p:nvSpPr>
          <p:cNvPr id="9" name="Rounded Rectangle 8"/>
          <p:cNvSpPr/>
          <p:nvPr/>
        </p:nvSpPr>
        <p:spPr>
          <a:xfrm>
            <a:off x="2573742" y="1661540"/>
            <a:ext cx="7627601" cy="646986"/>
          </a:xfrm>
          <a:prstGeom prst="roundRect">
            <a:avLst/>
          </a:prstGeom>
          <a:solidFill>
            <a:schemeClr val="accent5">
              <a:lumMod val="60000"/>
              <a:lumOff val="40000"/>
            </a:schemeClr>
          </a:solidFill>
          <a:ln w="38100">
            <a:solidFill>
              <a:schemeClr val="tx1"/>
            </a:solidFill>
          </a:ln>
        </p:spPr>
        <p:txBody>
          <a:bodyPr wrap="none">
            <a:spAutoFit/>
          </a:bodyPr>
          <a:lstStyle/>
          <a:p>
            <a:pPr lvl="0"/>
            <a:r>
              <a:rPr lang="en-US" sz="3200" dirty="0"/>
              <a:t>Di </a:t>
            </a:r>
            <a:r>
              <a:rPr lang="en-US" sz="3200" dirty="0" err="1"/>
              <a:t>chuyển</a:t>
            </a:r>
            <a:r>
              <a:rPr lang="en-US" sz="3200" dirty="0"/>
              <a:t> </a:t>
            </a:r>
            <a:r>
              <a:rPr lang="en-US" sz="3200" dirty="0" err="1"/>
              <a:t>người</a:t>
            </a:r>
            <a:r>
              <a:rPr lang="en-US" sz="3200" dirty="0"/>
              <a:t> </a:t>
            </a:r>
            <a:r>
              <a:rPr lang="en-US" sz="3200" dirty="0" err="1"/>
              <a:t>dân</a:t>
            </a:r>
            <a:r>
              <a:rPr lang="en-US" sz="3200" dirty="0"/>
              <a:t> </a:t>
            </a:r>
            <a:r>
              <a:rPr lang="en-US" sz="3200" dirty="0" err="1"/>
              <a:t>khỏi</a:t>
            </a:r>
            <a:r>
              <a:rPr lang="en-US" sz="3200" dirty="0"/>
              <a:t> </a:t>
            </a:r>
            <a:r>
              <a:rPr lang="en-US" sz="3200" dirty="0" err="1"/>
              <a:t>nơi</a:t>
            </a:r>
            <a:r>
              <a:rPr lang="en-US" sz="3200" dirty="0"/>
              <a:t> </a:t>
            </a:r>
            <a:r>
              <a:rPr lang="en-US" sz="3200" dirty="0" err="1"/>
              <a:t>xảy</a:t>
            </a:r>
            <a:r>
              <a:rPr lang="en-US" sz="3200" dirty="0"/>
              <a:t> </a:t>
            </a:r>
            <a:r>
              <a:rPr lang="en-US" sz="3200" dirty="0" err="1"/>
              <a:t>ra</a:t>
            </a:r>
            <a:r>
              <a:rPr lang="en-US" sz="3200" dirty="0"/>
              <a:t> </a:t>
            </a:r>
            <a:r>
              <a:rPr lang="en-US" sz="3200" dirty="0" err="1"/>
              <a:t>thiên</a:t>
            </a:r>
            <a:r>
              <a:rPr lang="en-US" sz="3200" dirty="0"/>
              <a:t> tai</a:t>
            </a:r>
          </a:p>
        </p:txBody>
      </p:sp>
      <p:pic>
        <p:nvPicPr>
          <p:cNvPr id="3078" name="Picture 6" descr="Siêu bão RAI: Chuẩn bị sơ tán gần 240.000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058" y="2562195"/>
            <a:ext cx="5572562" cy="3706598"/>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16329" y="3501474"/>
            <a:ext cx="4770289" cy="2330648"/>
          </a:xfrm>
          <a:prstGeom prst="roundRect">
            <a:avLst>
              <a:gd name="adj" fmla="val 1971"/>
            </a:avLst>
          </a:prstGeom>
          <a:solidFill>
            <a:schemeClr val="accent2">
              <a:lumMod val="20000"/>
              <a:lumOff val="80000"/>
            </a:schemeClr>
          </a:solidFill>
          <a:ln w="38100">
            <a:solidFill>
              <a:schemeClr val="tx1"/>
            </a:solidFill>
            <a:prstDash val="dashDot"/>
          </a:ln>
        </p:spPr>
        <p:txBody>
          <a:bodyPr wrap="square">
            <a:spAutoFit/>
          </a:bodyPr>
          <a:lstStyle/>
          <a:p>
            <a:pPr lvl="0" algn="just"/>
            <a:r>
              <a:rPr lang="en-US" sz="3600" dirty="0" err="1"/>
              <a:t>Bảo</a:t>
            </a:r>
            <a:r>
              <a:rPr lang="en-US" sz="3600" dirty="0"/>
              <a:t> </a:t>
            </a:r>
            <a:r>
              <a:rPr lang="en-US" sz="3600" dirty="0" err="1"/>
              <a:t>đảm</a:t>
            </a:r>
            <a:r>
              <a:rPr lang="en-US" sz="3600" dirty="0"/>
              <a:t> an </a:t>
            </a:r>
            <a:r>
              <a:rPr lang="en-US" sz="3600" dirty="0" err="1"/>
              <a:t>toàn</a:t>
            </a:r>
            <a:r>
              <a:rPr lang="en-US" sz="3600" dirty="0"/>
              <a:t> </a:t>
            </a:r>
            <a:r>
              <a:rPr lang="en-US" sz="3600" dirty="0" err="1"/>
              <a:t>về</a:t>
            </a:r>
            <a:r>
              <a:rPr lang="en-US" sz="3600" dirty="0"/>
              <a:t> </a:t>
            </a:r>
            <a:r>
              <a:rPr lang="en-US" sz="3600" dirty="0" err="1"/>
              <a:t>tính</a:t>
            </a:r>
            <a:r>
              <a:rPr lang="en-US" sz="3600" dirty="0"/>
              <a:t> </a:t>
            </a:r>
            <a:r>
              <a:rPr lang="en-US" sz="3600" dirty="0" err="1"/>
              <a:t>mạng</a:t>
            </a:r>
            <a:r>
              <a:rPr lang="en-US" sz="3600" dirty="0"/>
              <a:t> </a:t>
            </a:r>
            <a:r>
              <a:rPr lang="en-US" sz="3600" dirty="0" err="1"/>
              <a:t>của</a:t>
            </a:r>
            <a:r>
              <a:rPr lang="en-US" sz="3600" dirty="0"/>
              <a:t> </a:t>
            </a:r>
            <a:r>
              <a:rPr lang="en-US" sz="3600" dirty="0" err="1"/>
              <a:t>người</a:t>
            </a:r>
            <a:r>
              <a:rPr lang="en-US" sz="3600" dirty="0"/>
              <a:t> </a:t>
            </a:r>
            <a:r>
              <a:rPr lang="en-US" sz="3600" dirty="0" err="1"/>
              <a:t>dân</a:t>
            </a:r>
            <a:r>
              <a:rPr lang="en-US" sz="3600" dirty="0"/>
              <a:t> </a:t>
            </a:r>
            <a:r>
              <a:rPr lang="en-US" sz="3600" dirty="0" err="1"/>
              <a:t>và</a:t>
            </a:r>
            <a:r>
              <a:rPr lang="en-US" sz="3600" dirty="0"/>
              <a:t> </a:t>
            </a:r>
            <a:r>
              <a:rPr lang="en-US" sz="3600" dirty="0" err="1"/>
              <a:t>hạn</a:t>
            </a:r>
            <a:r>
              <a:rPr lang="en-US" sz="3600" dirty="0"/>
              <a:t> </a:t>
            </a:r>
            <a:r>
              <a:rPr lang="en-US" sz="3600" dirty="0" err="1"/>
              <a:t>chế</a:t>
            </a:r>
            <a:r>
              <a:rPr lang="en-US" sz="3600" dirty="0"/>
              <a:t> </a:t>
            </a:r>
            <a:r>
              <a:rPr lang="en-US" sz="3600" dirty="0" err="1"/>
              <a:t>thiệt</a:t>
            </a:r>
            <a:r>
              <a:rPr lang="en-US" sz="3600" dirty="0"/>
              <a:t> </a:t>
            </a:r>
            <a:r>
              <a:rPr lang="en-US" sz="3600" dirty="0" err="1"/>
              <a:t>hại</a:t>
            </a:r>
            <a:r>
              <a:rPr lang="en-US" sz="3600" dirty="0"/>
              <a:t> do </a:t>
            </a:r>
            <a:r>
              <a:rPr lang="en-US" sz="3600" dirty="0" err="1"/>
              <a:t>thiên</a:t>
            </a:r>
            <a:r>
              <a:rPr lang="en-US" sz="3600" dirty="0"/>
              <a:t> tai </a:t>
            </a:r>
            <a:r>
              <a:rPr lang="en-US" sz="3600" dirty="0" err="1"/>
              <a:t>gây</a:t>
            </a:r>
            <a:r>
              <a:rPr lang="en-US" sz="3600" dirty="0"/>
              <a:t> </a:t>
            </a:r>
            <a:r>
              <a:rPr lang="en-US" sz="3600" dirty="0" err="1"/>
              <a:t>ra</a:t>
            </a:r>
            <a:endParaRPr lang="en-US" sz="3600" dirty="0"/>
          </a:p>
        </p:txBody>
      </p:sp>
    </p:spTree>
    <p:extLst>
      <p:ext uri="{BB962C8B-B14F-4D97-AF65-F5344CB8AC3E}">
        <p14:creationId xmlns:p14="http://schemas.microsoft.com/office/powerpoint/2010/main" val="11402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wipe(down)">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#9Slide07 SVNKG Ten Thousand Re</vt:lpstr>
      <vt:lpstr>Arial</vt:lpstr>
      <vt:lpstr>Calibri</vt:lpstr>
      <vt:lpstr>Calibri Light</vt:lpstr>
      <vt:lpstr>Cambria</vt:lpstr>
      <vt:lpstr>Poppins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2</cp:revision>
  <dcterms:created xsi:type="dcterms:W3CDTF">2023-10-20T02:03:42Z</dcterms:created>
  <dcterms:modified xsi:type="dcterms:W3CDTF">2023-10-20T02:14:33Z</dcterms:modified>
</cp:coreProperties>
</file>