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45" r:id="rId3"/>
    <p:sldId id="263" r:id="rId4"/>
    <p:sldId id="346" r:id="rId5"/>
    <p:sldId id="347" r:id="rId6"/>
    <p:sldId id="344" r:id="rId7"/>
    <p:sldId id="348" r:id="rId8"/>
    <p:sldId id="264" r:id="rId9"/>
    <p:sldId id="310" r:id="rId10"/>
    <p:sldId id="261" r:id="rId11"/>
    <p:sldId id="269" r:id="rId12"/>
    <p:sldId id="299" r:id="rId13"/>
    <p:sldId id="300" r:id="rId14"/>
    <p:sldId id="311" r:id="rId15"/>
    <p:sldId id="275" r:id="rId16"/>
    <p:sldId id="308" r:id="rId17"/>
    <p:sldId id="277" r:id="rId18"/>
    <p:sldId id="278" r:id="rId19"/>
    <p:sldId id="31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788B6-4549-4BC4-8693-DC37FC28FE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FEB634-0949-422F-9CF4-2B21726A92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997A0-1EBA-4B31-9514-1A7EEF337090}"/>
              </a:ext>
            </a:extLst>
          </p:cNvPr>
          <p:cNvSpPr>
            <a:spLocks noGrp="1"/>
          </p:cNvSpPr>
          <p:nvPr>
            <p:ph type="dt" sz="half" idx="10"/>
          </p:nvPr>
        </p:nvSpPr>
        <p:spPr/>
        <p:txBody>
          <a:bodyPr/>
          <a:lstStyle/>
          <a:p>
            <a:fld id="{62FF801E-B36A-4EAF-BEB1-84203C07DC6C}" type="datetimeFigureOut">
              <a:rPr lang="en-US" smtClean="0"/>
              <a:t>10/20/2023</a:t>
            </a:fld>
            <a:endParaRPr lang="en-US"/>
          </a:p>
        </p:txBody>
      </p:sp>
      <p:sp>
        <p:nvSpPr>
          <p:cNvPr id="5" name="Footer Placeholder 4">
            <a:extLst>
              <a:ext uri="{FF2B5EF4-FFF2-40B4-BE49-F238E27FC236}">
                <a16:creationId xmlns:a16="http://schemas.microsoft.com/office/drawing/2014/main" id="{0DC7D809-EC39-4733-976E-8DC8C57905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A8EF1-7584-4616-B194-E3F51B22162C}"/>
              </a:ext>
            </a:extLst>
          </p:cNvPr>
          <p:cNvSpPr>
            <a:spLocks noGrp="1"/>
          </p:cNvSpPr>
          <p:nvPr>
            <p:ph type="sldNum" sz="quarter" idx="12"/>
          </p:nvPr>
        </p:nvSpPr>
        <p:spPr/>
        <p:txBody>
          <a:bodyPr/>
          <a:lstStyle/>
          <a:p>
            <a:fld id="{861B58B9-33EE-4FE3-A1B5-2EA8AD1C97FA}" type="slidenum">
              <a:rPr lang="en-US" smtClean="0"/>
              <a:t>‹#›</a:t>
            </a:fld>
            <a:endParaRPr lang="en-US"/>
          </a:p>
        </p:txBody>
      </p:sp>
    </p:spTree>
    <p:extLst>
      <p:ext uri="{BB962C8B-B14F-4D97-AF65-F5344CB8AC3E}">
        <p14:creationId xmlns:p14="http://schemas.microsoft.com/office/powerpoint/2010/main" val="2537424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8BDB1-3740-4B05-A3C3-EDC1271725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28F0D5-4877-4FE1-8CE5-6E6EB63D27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456C1-D35A-4767-A4B8-5F0CD0F0A5FC}"/>
              </a:ext>
            </a:extLst>
          </p:cNvPr>
          <p:cNvSpPr>
            <a:spLocks noGrp="1"/>
          </p:cNvSpPr>
          <p:nvPr>
            <p:ph type="dt" sz="half" idx="10"/>
          </p:nvPr>
        </p:nvSpPr>
        <p:spPr/>
        <p:txBody>
          <a:bodyPr/>
          <a:lstStyle/>
          <a:p>
            <a:fld id="{62FF801E-B36A-4EAF-BEB1-84203C07DC6C}" type="datetimeFigureOut">
              <a:rPr lang="en-US" smtClean="0"/>
              <a:t>10/20/2023</a:t>
            </a:fld>
            <a:endParaRPr lang="en-US"/>
          </a:p>
        </p:txBody>
      </p:sp>
      <p:sp>
        <p:nvSpPr>
          <p:cNvPr id="5" name="Footer Placeholder 4">
            <a:extLst>
              <a:ext uri="{FF2B5EF4-FFF2-40B4-BE49-F238E27FC236}">
                <a16:creationId xmlns:a16="http://schemas.microsoft.com/office/drawing/2014/main" id="{0068A861-D84A-41F8-AFF3-611F125DF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5AEE4-260E-4EF5-B9F3-42698AB73E5E}"/>
              </a:ext>
            </a:extLst>
          </p:cNvPr>
          <p:cNvSpPr>
            <a:spLocks noGrp="1"/>
          </p:cNvSpPr>
          <p:nvPr>
            <p:ph type="sldNum" sz="quarter" idx="12"/>
          </p:nvPr>
        </p:nvSpPr>
        <p:spPr/>
        <p:txBody>
          <a:bodyPr/>
          <a:lstStyle/>
          <a:p>
            <a:fld id="{861B58B9-33EE-4FE3-A1B5-2EA8AD1C97FA}" type="slidenum">
              <a:rPr lang="en-US" smtClean="0"/>
              <a:t>‹#›</a:t>
            </a:fld>
            <a:endParaRPr lang="en-US"/>
          </a:p>
        </p:txBody>
      </p:sp>
    </p:spTree>
    <p:extLst>
      <p:ext uri="{BB962C8B-B14F-4D97-AF65-F5344CB8AC3E}">
        <p14:creationId xmlns:p14="http://schemas.microsoft.com/office/powerpoint/2010/main" val="2610699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85B458-A2F4-4586-B191-52F0E6713C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2F004E-0F71-4235-B45E-AE7A03A286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631904-F94E-4FF8-B448-A1C22F2AE43F}"/>
              </a:ext>
            </a:extLst>
          </p:cNvPr>
          <p:cNvSpPr>
            <a:spLocks noGrp="1"/>
          </p:cNvSpPr>
          <p:nvPr>
            <p:ph type="dt" sz="half" idx="10"/>
          </p:nvPr>
        </p:nvSpPr>
        <p:spPr/>
        <p:txBody>
          <a:bodyPr/>
          <a:lstStyle/>
          <a:p>
            <a:fld id="{62FF801E-B36A-4EAF-BEB1-84203C07DC6C}" type="datetimeFigureOut">
              <a:rPr lang="en-US" smtClean="0"/>
              <a:t>10/20/2023</a:t>
            </a:fld>
            <a:endParaRPr lang="en-US"/>
          </a:p>
        </p:txBody>
      </p:sp>
      <p:sp>
        <p:nvSpPr>
          <p:cNvPr id="5" name="Footer Placeholder 4">
            <a:extLst>
              <a:ext uri="{FF2B5EF4-FFF2-40B4-BE49-F238E27FC236}">
                <a16:creationId xmlns:a16="http://schemas.microsoft.com/office/drawing/2014/main" id="{FB123911-3A61-4B2C-B8EE-1015CBF0F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64717-181B-4642-A70A-0BCA6EE771CD}"/>
              </a:ext>
            </a:extLst>
          </p:cNvPr>
          <p:cNvSpPr>
            <a:spLocks noGrp="1"/>
          </p:cNvSpPr>
          <p:nvPr>
            <p:ph type="sldNum" sz="quarter" idx="12"/>
          </p:nvPr>
        </p:nvSpPr>
        <p:spPr/>
        <p:txBody>
          <a:bodyPr/>
          <a:lstStyle/>
          <a:p>
            <a:fld id="{861B58B9-33EE-4FE3-A1B5-2EA8AD1C97FA}" type="slidenum">
              <a:rPr lang="en-US" smtClean="0"/>
              <a:t>‹#›</a:t>
            </a:fld>
            <a:endParaRPr lang="en-US"/>
          </a:p>
        </p:txBody>
      </p:sp>
    </p:spTree>
    <p:extLst>
      <p:ext uri="{BB962C8B-B14F-4D97-AF65-F5344CB8AC3E}">
        <p14:creationId xmlns:p14="http://schemas.microsoft.com/office/powerpoint/2010/main" val="2879707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3662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FFDDAE-1131-814B-A9CC-E913EAEE2F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4" name="图片 3">
            <a:extLst>
              <a:ext uri="{FF2B5EF4-FFF2-40B4-BE49-F238E27FC236}">
                <a16:creationId xmlns:a16="http://schemas.microsoft.com/office/drawing/2014/main" id="{CD19AB6C-4A34-4844-BA34-E83B6EECE1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737" y="172031"/>
            <a:ext cx="1122218" cy="575698"/>
          </a:xfrm>
          <a:prstGeom prst="rect">
            <a:avLst/>
          </a:prstGeom>
        </p:spPr>
      </p:pic>
    </p:spTree>
    <p:extLst>
      <p:ext uri="{BB962C8B-B14F-4D97-AF65-F5344CB8AC3E}">
        <p14:creationId xmlns:p14="http://schemas.microsoft.com/office/powerpoint/2010/main" val="358797142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3AFE-EE14-48DA-9C74-BCBF38CA14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911477-807C-4A34-8679-7B6294E422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A7D3-27B5-4B02-AAFE-37FD150E9C20}"/>
              </a:ext>
            </a:extLst>
          </p:cNvPr>
          <p:cNvSpPr>
            <a:spLocks noGrp="1"/>
          </p:cNvSpPr>
          <p:nvPr>
            <p:ph type="dt" sz="half" idx="10"/>
          </p:nvPr>
        </p:nvSpPr>
        <p:spPr/>
        <p:txBody>
          <a:bodyPr/>
          <a:lstStyle/>
          <a:p>
            <a:fld id="{62FF801E-B36A-4EAF-BEB1-84203C07DC6C}" type="datetimeFigureOut">
              <a:rPr lang="en-US" smtClean="0"/>
              <a:t>10/20/2023</a:t>
            </a:fld>
            <a:endParaRPr lang="en-US"/>
          </a:p>
        </p:txBody>
      </p:sp>
      <p:sp>
        <p:nvSpPr>
          <p:cNvPr id="5" name="Footer Placeholder 4">
            <a:extLst>
              <a:ext uri="{FF2B5EF4-FFF2-40B4-BE49-F238E27FC236}">
                <a16:creationId xmlns:a16="http://schemas.microsoft.com/office/drawing/2014/main" id="{A70A3F69-77A4-4A16-AEA3-AED958D1F1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787E0-997F-4EBA-9478-058E0EE92F4C}"/>
              </a:ext>
            </a:extLst>
          </p:cNvPr>
          <p:cNvSpPr>
            <a:spLocks noGrp="1"/>
          </p:cNvSpPr>
          <p:nvPr>
            <p:ph type="sldNum" sz="quarter" idx="12"/>
          </p:nvPr>
        </p:nvSpPr>
        <p:spPr/>
        <p:txBody>
          <a:bodyPr/>
          <a:lstStyle/>
          <a:p>
            <a:fld id="{861B58B9-33EE-4FE3-A1B5-2EA8AD1C97FA}" type="slidenum">
              <a:rPr lang="en-US" smtClean="0"/>
              <a:t>‹#›</a:t>
            </a:fld>
            <a:endParaRPr lang="en-US"/>
          </a:p>
        </p:txBody>
      </p:sp>
    </p:spTree>
    <p:extLst>
      <p:ext uri="{BB962C8B-B14F-4D97-AF65-F5344CB8AC3E}">
        <p14:creationId xmlns:p14="http://schemas.microsoft.com/office/powerpoint/2010/main" val="313984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5D289-463B-4982-A291-06602E2C89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E5C2C6-075B-4D84-8A40-60113809EC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15F045-47B2-43D5-85AA-9D4A20E7FACF}"/>
              </a:ext>
            </a:extLst>
          </p:cNvPr>
          <p:cNvSpPr>
            <a:spLocks noGrp="1"/>
          </p:cNvSpPr>
          <p:nvPr>
            <p:ph type="dt" sz="half" idx="10"/>
          </p:nvPr>
        </p:nvSpPr>
        <p:spPr/>
        <p:txBody>
          <a:bodyPr/>
          <a:lstStyle/>
          <a:p>
            <a:fld id="{62FF801E-B36A-4EAF-BEB1-84203C07DC6C}" type="datetimeFigureOut">
              <a:rPr lang="en-US" smtClean="0"/>
              <a:t>10/20/2023</a:t>
            </a:fld>
            <a:endParaRPr lang="en-US"/>
          </a:p>
        </p:txBody>
      </p:sp>
      <p:sp>
        <p:nvSpPr>
          <p:cNvPr id="5" name="Footer Placeholder 4">
            <a:extLst>
              <a:ext uri="{FF2B5EF4-FFF2-40B4-BE49-F238E27FC236}">
                <a16:creationId xmlns:a16="http://schemas.microsoft.com/office/drawing/2014/main" id="{FDA7F1A5-DF1F-42AA-A1B3-ED452836D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4A224-66F1-4274-9ACD-A68D97C3752C}"/>
              </a:ext>
            </a:extLst>
          </p:cNvPr>
          <p:cNvSpPr>
            <a:spLocks noGrp="1"/>
          </p:cNvSpPr>
          <p:nvPr>
            <p:ph type="sldNum" sz="quarter" idx="12"/>
          </p:nvPr>
        </p:nvSpPr>
        <p:spPr/>
        <p:txBody>
          <a:bodyPr/>
          <a:lstStyle/>
          <a:p>
            <a:fld id="{861B58B9-33EE-4FE3-A1B5-2EA8AD1C97FA}" type="slidenum">
              <a:rPr lang="en-US" smtClean="0"/>
              <a:t>‹#›</a:t>
            </a:fld>
            <a:endParaRPr lang="en-US"/>
          </a:p>
        </p:txBody>
      </p:sp>
    </p:spTree>
    <p:extLst>
      <p:ext uri="{BB962C8B-B14F-4D97-AF65-F5344CB8AC3E}">
        <p14:creationId xmlns:p14="http://schemas.microsoft.com/office/powerpoint/2010/main" val="92640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7B31-57B7-467F-8E38-FEA0108714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34D24A-D136-4F3C-981A-DD84A7CBD0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BC1368-0DA5-48CE-A22B-776F9EC0FD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069E0D-9DCB-465A-A9A2-E44222B6E913}"/>
              </a:ext>
            </a:extLst>
          </p:cNvPr>
          <p:cNvSpPr>
            <a:spLocks noGrp="1"/>
          </p:cNvSpPr>
          <p:nvPr>
            <p:ph type="dt" sz="half" idx="10"/>
          </p:nvPr>
        </p:nvSpPr>
        <p:spPr/>
        <p:txBody>
          <a:bodyPr/>
          <a:lstStyle/>
          <a:p>
            <a:fld id="{62FF801E-B36A-4EAF-BEB1-84203C07DC6C}" type="datetimeFigureOut">
              <a:rPr lang="en-US" smtClean="0"/>
              <a:t>10/20/2023</a:t>
            </a:fld>
            <a:endParaRPr lang="en-US"/>
          </a:p>
        </p:txBody>
      </p:sp>
      <p:sp>
        <p:nvSpPr>
          <p:cNvPr id="6" name="Footer Placeholder 5">
            <a:extLst>
              <a:ext uri="{FF2B5EF4-FFF2-40B4-BE49-F238E27FC236}">
                <a16:creationId xmlns:a16="http://schemas.microsoft.com/office/drawing/2014/main" id="{30A221A1-95DE-4FB9-A8CD-1EFD611767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5D1F28-1C09-4C2C-A550-255B3AD3CA70}"/>
              </a:ext>
            </a:extLst>
          </p:cNvPr>
          <p:cNvSpPr>
            <a:spLocks noGrp="1"/>
          </p:cNvSpPr>
          <p:nvPr>
            <p:ph type="sldNum" sz="quarter" idx="12"/>
          </p:nvPr>
        </p:nvSpPr>
        <p:spPr/>
        <p:txBody>
          <a:bodyPr/>
          <a:lstStyle/>
          <a:p>
            <a:fld id="{861B58B9-33EE-4FE3-A1B5-2EA8AD1C97FA}" type="slidenum">
              <a:rPr lang="en-US" smtClean="0"/>
              <a:t>‹#›</a:t>
            </a:fld>
            <a:endParaRPr lang="en-US"/>
          </a:p>
        </p:txBody>
      </p:sp>
    </p:spTree>
    <p:extLst>
      <p:ext uri="{BB962C8B-B14F-4D97-AF65-F5344CB8AC3E}">
        <p14:creationId xmlns:p14="http://schemas.microsoft.com/office/powerpoint/2010/main" val="993078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FC91-6FC1-4015-9BCB-59BB38540A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0BF57A-4915-4DDB-872F-C0CC65B956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B0131-AD4E-4228-9047-066431D679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45942-1191-497C-AEF6-8FF5EA1B77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DFFAC1-77EB-4BFD-867C-D49B1CAAAD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5A98B5-F78D-4EE6-951B-D6B10F928CFC}"/>
              </a:ext>
            </a:extLst>
          </p:cNvPr>
          <p:cNvSpPr>
            <a:spLocks noGrp="1"/>
          </p:cNvSpPr>
          <p:nvPr>
            <p:ph type="dt" sz="half" idx="10"/>
          </p:nvPr>
        </p:nvSpPr>
        <p:spPr/>
        <p:txBody>
          <a:bodyPr/>
          <a:lstStyle/>
          <a:p>
            <a:fld id="{62FF801E-B36A-4EAF-BEB1-84203C07DC6C}" type="datetimeFigureOut">
              <a:rPr lang="en-US" smtClean="0"/>
              <a:t>10/20/2023</a:t>
            </a:fld>
            <a:endParaRPr lang="en-US"/>
          </a:p>
        </p:txBody>
      </p:sp>
      <p:sp>
        <p:nvSpPr>
          <p:cNvPr id="8" name="Footer Placeholder 7">
            <a:extLst>
              <a:ext uri="{FF2B5EF4-FFF2-40B4-BE49-F238E27FC236}">
                <a16:creationId xmlns:a16="http://schemas.microsoft.com/office/drawing/2014/main" id="{492EC6E3-449A-40D1-B462-1C5BE680DA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5EECF6-887E-445C-A1FE-8BA50A124C17}"/>
              </a:ext>
            </a:extLst>
          </p:cNvPr>
          <p:cNvSpPr>
            <a:spLocks noGrp="1"/>
          </p:cNvSpPr>
          <p:nvPr>
            <p:ph type="sldNum" sz="quarter" idx="12"/>
          </p:nvPr>
        </p:nvSpPr>
        <p:spPr/>
        <p:txBody>
          <a:bodyPr/>
          <a:lstStyle/>
          <a:p>
            <a:fld id="{861B58B9-33EE-4FE3-A1B5-2EA8AD1C97FA}" type="slidenum">
              <a:rPr lang="en-US" smtClean="0"/>
              <a:t>‹#›</a:t>
            </a:fld>
            <a:endParaRPr lang="en-US"/>
          </a:p>
        </p:txBody>
      </p:sp>
    </p:spTree>
    <p:extLst>
      <p:ext uri="{BB962C8B-B14F-4D97-AF65-F5344CB8AC3E}">
        <p14:creationId xmlns:p14="http://schemas.microsoft.com/office/powerpoint/2010/main" val="2475008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491FF-314B-4BE0-BE62-1763B1FCC1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5D89DB-E94C-403C-9E9F-7F695946E777}"/>
              </a:ext>
            </a:extLst>
          </p:cNvPr>
          <p:cNvSpPr>
            <a:spLocks noGrp="1"/>
          </p:cNvSpPr>
          <p:nvPr>
            <p:ph type="dt" sz="half" idx="10"/>
          </p:nvPr>
        </p:nvSpPr>
        <p:spPr/>
        <p:txBody>
          <a:bodyPr/>
          <a:lstStyle/>
          <a:p>
            <a:fld id="{62FF801E-B36A-4EAF-BEB1-84203C07DC6C}" type="datetimeFigureOut">
              <a:rPr lang="en-US" smtClean="0"/>
              <a:t>10/20/2023</a:t>
            </a:fld>
            <a:endParaRPr lang="en-US"/>
          </a:p>
        </p:txBody>
      </p:sp>
      <p:sp>
        <p:nvSpPr>
          <p:cNvPr id="4" name="Footer Placeholder 3">
            <a:extLst>
              <a:ext uri="{FF2B5EF4-FFF2-40B4-BE49-F238E27FC236}">
                <a16:creationId xmlns:a16="http://schemas.microsoft.com/office/drawing/2014/main" id="{67FA126F-8B5F-42DD-90B8-1BBBD1289F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8B131B-BBB7-448E-AAE3-A5D3120DEF75}"/>
              </a:ext>
            </a:extLst>
          </p:cNvPr>
          <p:cNvSpPr>
            <a:spLocks noGrp="1"/>
          </p:cNvSpPr>
          <p:nvPr>
            <p:ph type="sldNum" sz="quarter" idx="12"/>
          </p:nvPr>
        </p:nvSpPr>
        <p:spPr/>
        <p:txBody>
          <a:bodyPr/>
          <a:lstStyle/>
          <a:p>
            <a:fld id="{861B58B9-33EE-4FE3-A1B5-2EA8AD1C97FA}" type="slidenum">
              <a:rPr lang="en-US" smtClean="0"/>
              <a:t>‹#›</a:t>
            </a:fld>
            <a:endParaRPr lang="en-US"/>
          </a:p>
        </p:txBody>
      </p:sp>
    </p:spTree>
    <p:extLst>
      <p:ext uri="{BB962C8B-B14F-4D97-AF65-F5344CB8AC3E}">
        <p14:creationId xmlns:p14="http://schemas.microsoft.com/office/powerpoint/2010/main" val="1374307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0007C7-2649-482D-96DB-2C83303D93FB}"/>
              </a:ext>
            </a:extLst>
          </p:cNvPr>
          <p:cNvSpPr>
            <a:spLocks noGrp="1"/>
          </p:cNvSpPr>
          <p:nvPr>
            <p:ph type="dt" sz="half" idx="10"/>
          </p:nvPr>
        </p:nvSpPr>
        <p:spPr/>
        <p:txBody>
          <a:bodyPr/>
          <a:lstStyle/>
          <a:p>
            <a:fld id="{62FF801E-B36A-4EAF-BEB1-84203C07DC6C}" type="datetimeFigureOut">
              <a:rPr lang="en-US" smtClean="0"/>
              <a:t>10/20/2023</a:t>
            </a:fld>
            <a:endParaRPr lang="en-US"/>
          </a:p>
        </p:txBody>
      </p:sp>
      <p:sp>
        <p:nvSpPr>
          <p:cNvPr id="3" name="Footer Placeholder 2">
            <a:extLst>
              <a:ext uri="{FF2B5EF4-FFF2-40B4-BE49-F238E27FC236}">
                <a16:creationId xmlns:a16="http://schemas.microsoft.com/office/drawing/2014/main" id="{B3B206D7-0ADB-481D-A5AE-CF67A8C4B0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79AA5F-E54C-4AEC-8E01-AB6D6BEC7F70}"/>
              </a:ext>
            </a:extLst>
          </p:cNvPr>
          <p:cNvSpPr>
            <a:spLocks noGrp="1"/>
          </p:cNvSpPr>
          <p:nvPr>
            <p:ph type="sldNum" sz="quarter" idx="12"/>
          </p:nvPr>
        </p:nvSpPr>
        <p:spPr/>
        <p:txBody>
          <a:bodyPr/>
          <a:lstStyle/>
          <a:p>
            <a:fld id="{861B58B9-33EE-4FE3-A1B5-2EA8AD1C97FA}" type="slidenum">
              <a:rPr lang="en-US" smtClean="0"/>
              <a:t>‹#›</a:t>
            </a:fld>
            <a:endParaRPr lang="en-US"/>
          </a:p>
        </p:txBody>
      </p:sp>
    </p:spTree>
    <p:extLst>
      <p:ext uri="{BB962C8B-B14F-4D97-AF65-F5344CB8AC3E}">
        <p14:creationId xmlns:p14="http://schemas.microsoft.com/office/powerpoint/2010/main" val="335612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81E49-6D69-4B9A-A903-74FFD3B1A8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98B255-0267-40E5-87DC-575EB798C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CC4262-6FFE-43D8-9FD8-9AC093028E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71A995-91EB-48B9-B51A-92FCFB91801F}"/>
              </a:ext>
            </a:extLst>
          </p:cNvPr>
          <p:cNvSpPr>
            <a:spLocks noGrp="1"/>
          </p:cNvSpPr>
          <p:nvPr>
            <p:ph type="dt" sz="half" idx="10"/>
          </p:nvPr>
        </p:nvSpPr>
        <p:spPr/>
        <p:txBody>
          <a:bodyPr/>
          <a:lstStyle/>
          <a:p>
            <a:fld id="{62FF801E-B36A-4EAF-BEB1-84203C07DC6C}" type="datetimeFigureOut">
              <a:rPr lang="en-US" smtClean="0"/>
              <a:t>10/20/2023</a:t>
            </a:fld>
            <a:endParaRPr lang="en-US"/>
          </a:p>
        </p:txBody>
      </p:sp>
      <p:sp>
        <p:nvSpPr>
          <p:cNvPr id="6" name="Footer Placeholder 5">
            <a:extLst>
              <a:ext uri="{FF2B5EF4-FFF2-40B4-BE49-F238E27FC236}">
                <a16:creationId xmlns:a16="http://schemas.microsoft.com/office/drawing/2014/main" id="{6C171E0C-AF79-44F7-A4E2-71654E97E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F68185-A3F3-421E-9E1E-153AEE18DCEB}"/>
              </a:ext>
            </a:extLst>
          </p:cNvPr>
          <p:cNvSpPr>
            <a:spLocks noGrp="1"/>
          </p:cNvSpPr>
          <p:nvPr>
            <p:ph type="sldNum" sz="quarter" idx="12"/>
          </p:nvPr>
        </p:nvSpPr>
        <p:spPr/>
        <p:txBody>
          <a:bodyPr/>
          <a:lstStyle/>
          <a:p>
            <a:fld id="{861B58B9-33EE-4FE3-A1B5-2EA8AD1C97FA}" type="slidenum">
              <a:rPr lang="en-US" smtClean="0"/>
              <a:t>‹#›</a:t>
            </a:fld>
            <a:endParaRPr lang="en-US"/>
          </a:p>
        </p:txBody>
      </p:sp>
    </p:spTree>
    <p:extLst>
      <p:ext uri="{BB962C8B-B14F-4D97-AF65-F5344CB8AC3E}">
        <p14:creationId xmlns:p14="http://schemas.microsoft.com/office/powerpoint/2010/main" val="568447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8A25C-EE9D-4C74-931D-C98FB6640C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3D0724-D968-4AD4-9E26-EEC4A2556A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621F0E-47DB-497F-98E5-E4D35174A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61C82-56C8-4A10-9AC6-D7C393616EF6}"/>
              </a:ext>
            </a:extLst>
          </p:cNvPr>
          <p:cNvSpPr>
            <a:spLocks noGrp="1"/>
          </p:cNvSpPr>
          <p:nvPr>
            <p:ph type="dt" sz="half" idx="10"/>
          </p:nvPr>
        </p:nvSpPr>
        <p:spPr/>
        <p:txBody>
          <a:bodyPr/>
          <a:lstStyle/>
          <a:p>
            <a:fld id="{62FF801E-B36A-4EAF-BEB1-84203C07DC6C}" type="datetimeFigureOut">
              <a:rPr lang="en-US" smtClean="0"/>
              <a:t>10/20/2023</a:t>
            </a:fld>
            <a:endParaRPr lang="en-US"/>
          </a:p>
        </p:txBody>
      </p:sp>
      <p:sp>
        <p:nvSpPr>
          <p:cNvPr id="6" name="Footer Placeholder 5">
            <a:extLst>
              <a:ext uri="{FF2B5EF4-FFF2-40B4-BE49-F238E27FC236}">
                <a16:creationId xmlns:a16="http://schemas.microsoft.com/office/drawing/2014/main" id="{857EC397-844A-4C2B-8491-46D40A9AE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CDFEA9-9766-4E59-A49A-70BDBCABB436}"/>
              </a:ext>
            </a:extLst>
          </p:cNvPr>
          <p:cNvSpPr>
            <a:spLocks noGrp="1"/>
          </p:cNvSpPr>
          <p:nvPr>
            <p:ph type="sldNum" sz="quarter" idx="12"/>
          </p:nvPr>
        </p:nvSpPr>
        <p:spPr/>
        <p:txBody>
          <a:bodyPr/>
          <a:lstStyle/>
          <a:p>
            <a:fld id="{861B58B9-33EE-4FE3-A1B5-2EA8AD1C97FA}" type="slidenum">
              <a:rPr lang="en-US" smtClean="0"/>
              <a:t>‹#›</a:t>
            </a:fld>
            <a:endParaRPr lang="en-US"/>
          </a:p>
        </p:txBody>
      </p:sp>
    </p:spTree>
    <p:extLst>
      <p:ext uri="{BB962C8B-B14F-4D97-AF65-F5344CB8AC3E}">
        <p14:creationId xmlns:p14="http://schemas.microsoft.com/office/powerpoint/2010/main" val="3415796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0A1D28-A0EA-485D-8BBF-DB83421D09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93AAC1-BDCE-4891-BC7C-44054CB65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5415BB-FABF-4315-918F-F24CB5BD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F801E-B36A-4EAF-BEB1-84203C07DC6C}" type="datetimeFigureOut">
              <a:rPr lang="en-US" smtClean="0"/>
              <a:t>10/20/2023</a:t>
            </a:fld>
            <a:endParaRPr lang="en-US"/>
          </a:p>
        </p:txBody>
      </p:sp>
      <p:sp>
        <p:nvSpPr>
          <p:cNvPr id="5" name="Footer Placeholder 4">
            <a:extLst>
              <a:ext uri="{FF2B5EF4-FFF2-40B4-BE49-F238E27FC236}">
                <a16:creationId xmlns:a16="http://schemas.microsoft.com/office/drawing/2014/main" id="{1C9705DB-6EFA-44A6-ACB7-44673DC672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145481-BB84-43D6-9728-B25ADC5E50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B58B9-33EE-4FE3-A1B5-2EA8AD1C97FA}" type="slidenum">
              <a:rPr lang="en-US" smtClean="0"/>
              <a:t>‹#›</a:t>
            </a:fld>
            <a:endParaRPr lang="en-US"/>
          </a:p>
        </p:txBody>
      </p:sp>
    </p:spTree>
    <p:extLst>
      <p:ext uri="{BB962C8B-B14F-4D97-AF65-F5344CB8AC3E}">
        <p14:creationId xmlns:p14="http://schemas.microsoft.com/office/powerpoint/2010/main" val="1042368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microsoft.com/office/2007/relationships/hdphoto" Target="../media/hdphoto3.wdp"/><Relationship Id="rId9" Type="http://schemas.openxmlformats.org/officeDocument/2006/relationships/image" Target="../media/image26.png"/><Relationship Id="rId1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6C425D3-737D-2927-0C5D-6ADAFA8D32B4}"/>
              </a:ext>
            </a:extLst>
          </p:cNvPr>
          <p:cNvSpPr/>
          <p:nvPr/>
        </p:nvSpPr>
        <p:spPr>
          <a:xfrm>
            <a:off x="4009947" y="199195"/>
            <a:ext cx="3541486" cy="537029"/>
          </a:xfrm>
          <a:prstGeom prst="roundRect">
            <a:avLst>
              <a:gd name="adj" fmla="val 50000"/>
            </a:avLst>
          </a:prstGeom>
          <a:solidFill>
            <a:srgbClr val="0EA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Lịch</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sử</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và</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địa</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lí</a:t>
            </a:r>
            <a:endPar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3" name="Picture 12">
            <a:extLst>
              <a:ext uri="{FF2B5EF4-FFF2-40B4-BE49-F238E27FC236}">
                <a16:creationId xmlns:a16="http://schemas.microsoft.com/office/drawing/2014/main" id="{172D0C65-4399-3D48-CE12-4501661CAA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5276" y="0"/>
            <a:ext cx="1104237" cy="1104237"/>
          </a:xfrm>
          <a:prstGeom prst="rect">
            <a:avLst/>
          </a:prstGeom>
        </p:spPr>
      </p:pic>
      <p:pic>
        <p:nvPicPr>
          <p:cNvPr id="25" name="Picture 24">
            <a:extLst>
              <a:ext uri="{FF2B5EF4-FFF2-40B4-BE49-F238E27FC236}">
                <a16:creationId xmlns:a16="http://schemas.microsoft.com/office/drawing/2014/main" id="{9BD9609A-3DA3-6E9F-42C8-EBF85017994F}"/>
              </a:ext>
            </a:extLst>
          </p:cNvPr>
          <p:cNvPicPr>
            <a:picLocks noChangeAspect="1"/>
          </p:cNvPicPr>
          <p:nvPr/>
        </p:nvPicPr>
        <p:blipFill>
          <a:blip r:embed="rId3"/>
          <a:stretch>
            <a:fillRect/>
          </a:stretch>
        </p:blipFill>
        <p:spPr>
          <a:xfrm>
            <a:off x="5505384" y="2301042"/>
            <a:ext cx="7390404" cy="2539383"/>
          </a:xfrm>
          <a:prstGeom prst="rect">
            <a:avLst/>
          </a:prstGeom>
        </p:spPr>
      </p:pic>
      <p:pic>
        <p:nvPicPr>
          <p:cNvPr id="26" name="Picture 25">
            <a:extLst>
              <a:ext uri="{FF2B5EF4-FFF2-40B4-BE49-F238E27FC236}">
                <a16:creationId xmlns:a16="http://schemas.microsoft.com/office/drawing/2014/main" id="{09C26375-B8E6-56BB-B127-95C991E0CA62}"/>
              </a:ext>
            </a:extLst>
          </p:cNvPr>
          <p:cNvPicPr>
            <a:picLocks noChangeAspect="1"/>
          </p:cNvPicPr>
          <p:nvPr/>
        </p:nvPicPr>
        <p:blipFill>
          <a:blip r:embed="rId4"/>
          <a:stretch>
            <a:fillRect/>
          </a:stretch>
        </p:blipFill>
        <p:spPr>
          <a:xfrm>
            <a:off x="4438381" y="782841"/>
            <a:ext cx="8220412" cy="2339955"/>
          </a:xfrm>
          <a:prstGeom prst="rect">
            <a:avLst/>
          </a:prstGeom>
        </p:spPr>
      </p:pic>
      <p:sp>
        <p:nvSpPr>
          <p:cNvPr id="27" name="TextBox 26">
            <a:extLst>
              <a:ext uri="{FF2B5EF4-FFF2-40B4-BE49-F238E27FC236}">
                <a16:creationId xmlns:a16="http://schemas.microsoft.com/office/drawing/2014/main" id="{4D2E0718-4413-8C60-243F-3381C3C4E198}"/>
              </a:ext>
            </a:extLst>
          </p:cNvPr>
          <p:cNvSpPr txBox="1"/>
          <p:nvPr/>
        </p:nvSpPr>
        <p:spPr>
          <a:xfrm>
            <a:off x="8150418" y="4333916"/>
            <a:ext cx="14644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sysClr val="windowText" lastClr="000000"/>
                  </a:solid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a:t>
            </a:r>
            <a:r>
              <a:rPr kumimoji="0" lang="en-US" sz="3600" b="0" i="0" u="none" strike="noStrike" kern="1200" cap="none" spc="0" normalizeH="0" baseline="0" noProof="0" dirty="0" err="1">
                <a:ln>
                  <a:solidFill>
                    <a:sysClr val="windowText" lastClr="000000"/>
                  </a:solid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Tiết</a:t>
            </a:r>
            <a:r>
              <a:rPr kumimoji="0" lang="en-US" sz="3600" b="0" i="0" u="none" strike="noStrike" kern="1200" cap="none" spc="0" normalizeH="0" baseline="0" noProof="0" dirty="0">
                <a:ln>
                  <a:solidFill>
                    <a:sysClr val="windowText" lastClr="000000"/>
                  </a:solidFill>
                </a:ln>
                <a:solidFill>
                  <a:schemeClr val="bg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1)</a:t>
            </a:r>
            <a:endParaRPr kumimoji="0" lang="en-US" sz="2400" b="0" i="0" u="none" strike="noStrike" kern="1200" cap="none" spc="0" normalizeH="0" baseline="0" noProof="0" dirty="0">
              <a:ln>
                <a:solidFill>
                  <a:sysClr val="windowText" lastClr="000000"/>
                </a:solidFill>
              </a:ln>
              <a:solidFill>
                <a:schemeClr val="bg1"/>
              </a:solidFill>
              <a:effectLst/>
              <a:uLnTx/>
              <a:uFillTx/>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430086-D874-4E7A-F9B3-E21550268C83}"/>
              </a:ext>
            </a:extLst>
          </p:cNvPr>
          <p:cNvSpPr txBox="1"/>
          <p:nvPr/>
        </p:nvSpPr>
        <p:spPr>
          <a:xfrm>
            <a:off x="53782" y="930756"/>
            <a:ext cx="6546238" cy="584775"/>
          </a:xfrm>
          <a:prstGeom prst="rect">
            <a:avLst/>
          </a:prstGeom>
          <a:noFill/>
        </p:spPr>
        <p:txBody>
          <a:bodyPr wrap="square">
            <a:spAutoFit/>
          </a:bodyPr>
          <a:lstStyle/>
          <a:p>
            <a:pPr algn="ctr"/>
            <a:r>
              <a:rPr lang="en-US" sz="3200" b="1" dirty="0" err="1">
                <a:solidFill>
                  <a:srgbClr val="C00000"/>
                </a:solidFill>
                <a:latin typeface="Cambria" panose="02040503050406030204" pitchFamily="18" charset="0"/>
                <a:ea typeface="Cambria" panose="02040503050406030204" pitchFamily="18" charset="0"/>
              </a:rPr>
              <a:t>Đọc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thông</a:t>
            </a:r>
            <a:r>
              <a:rPr lang="en-US" sz="3200" b="1" dirty="0">
                <a:solidFill>
                  <a:srgbClr val="C00000"/>
                </a:solidFill>
                <a:latin typeface="Cambria" panose="02040503050406030204" pitchFamily="18" charset="0"/>
                <a:ea typeface="Cambria" panose="02040503050406030204" pitchFamily="18" charset="0"/>
              </a:rPr>
              <a:t> tin </a:t>
            </a:r>
            <a:r>
              <a:rPr lang="en-US" sz="3200" b="1" dirty="0" err="1">
                <a:solidFill>
                  <a:srgbClr val="C00000"/>
                </a:solidFill>
                <a:latin typeface="Cambria" panose="02040503050406030204" pitchFamily="18" charset="0"/>
                <a:ea typeface="Cambria" panose="02040503050406030204" pitchFamily="18" charset="0"/>
              </a:rPr>
              <a:t>và</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quan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sát</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hình</a:t>
            </a:r>
            <a:r>
              <a:rPr lang="en-US" sz="3200" b="1" dirty="0">
                <a:solidFill>
                  <a:srgbClr val="C00000"/>
                </a:solidFill>
                <a:latin typeface="Cambria" panose="02040503050406030204" pitchFamily="18" charset="0"/>
                <a:ea typeface="Cambria" panose="02040503050406030204" pitchFamily="18" charset="0"/>
              </a:rPr>
              <a:t> 2</a:t>
            </a:r>
          </a:p>
        </p:txBody>
      </p:sp>
      <p:grpSp>
        <p:nvGrpSpPr>
          <p:cNvPr id="3" name="Group 2">
            <a:extLst>
              <a:ext uri="{FF2B5EF4-FFF2-40B4-BE49-F238E27FC236}">
                <a16:creationId xmlns:a16="http://schemas.microsoft.com/office/drawing/2014/main" id="{E0D34CB8-48BA-57AA-073A-BDFAE0CD13BE}"/>
              </a:ext>
            </a:extLst>
          </p:cNvPr>
          <p:cNvGrpSpPr/>
          <p:nvPr/>
        </p:nvGrpSpPr>
        <p:grpSpPr>
          <a:xfrm>
            <a:off x="339012" y="1714645"/>
            <a:ext cx="5756988" cy="2625822"/>
            <a:chOff x="932197" y="1441468"/>
            <a:chExt cx="6118308" cy="1831055"/>
          </a:xfrm>
        </p:grpSpPr>
        <p:sp>
          <p:nvSpPr>
            <p:cNvPr id="4" name="Rectangle: Rounded Corners 3">
              <a:extLst>
                <a:ext uri="{FF2B5EF4-FFF2-40B4-BE49-F238E27FC236}">
                  <a16:creationId xmlns:a16="http://schemas.microsoft.com/office/drawing/2014/main" id="{D61AABC2-7E2F-75E1-9646-0F06BC12B0B9}"/>
                </a:ext>
              </a:extLst>
            </p:cNvPr>
            <p:cNvSpPr/>
            <p:nvPr/>
          </p:nvSpPr>
          <p:spPr>
            <a:xfrm>
              <a:off x="932197" y="1441468"/>
              <a:ext cx="6118308" cy="1578458"/>
            </a:xfrm>
            <a:prstGeom prst="roundRect">
              <a:avLst/>
            </a:prstGeom>
            <a:solidFill>
              <a:srgbClr val="EBFAFF"/>
            </a:solidFill>
            <a:ln>
              <a:solidFill>
                <a:srgbClr val="02B7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3692C8F-A769-A506-BAB9-D7A09D593DA7}"/>
                </a:ext>
              </a:extLst>
            </p:cNvPr>
            <p:cNvSpPr txBox="1"/>
            <p:nvPr/>
          </p:nvSpPr>
          <p:spPr>
            <a:xfrm>
              <a:off x="1223315" y="1529316"/>
              <a:ext cx="5768593" cy="1743207"/>
            </a:xfrm>
            <a:prstGeom prst="rect">
              <a:avLst/>
            </a:prstGeom>
            <a:noFill/>
          </p:spPr>
          <p:txBody>
            <a:bodyPr wrap="square">
              <a:spAutoFit/>
            </a:bodyPr>
            <a:lstStyle/>
            <a:p>
              <a:pPr algn="just"/>
              <a:r>
                <a:rPr lang="en-US" sz="3200" b="1" dirty="0" err="1">
                  <a:latin typeface="Cambria" panose="02040503050406030204" pitchFamily="18" charset="0"/>
                  <a:ea typeface="Cambria" panose="02040503050406030204" pitchFamily="18" charset="0"/>
                </a:rPr>
                <a:t>Kể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định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kiến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khu</a:t>
              </a:r>
              <a:r>
                <a:rPr lang="en-US" sz="3200" b="1" dirty="0">
                  <a:latin typeface="Cambria" panose="02040503050406030204" pitchFamily="18" charset="0"/>
                  <a:ea typeface="Cambria" panose="02040503050406030204" pitchFamily="18" charset="0"/>
                </a:rPr>
                <a:t> di </a:t>
              </a:r>
              <a:r>
                <a:rPr lang="en-US" sz="3200" b="1" dirty="0" err="1">
                  <a:latin typeface="Cambria" panose="02040503050406030204" pitchFamily="18" charset="0"/>
                  <a:ea typeface="Cambria" panose="02040503050406030204" pitchFamily="18" charset="0"/>
                </a:rPr>
                <a:t>tích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Đền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2.</a:t>
              </a:r>
            </a:p>
          </p:txBody>
        </p:sp>
      </p:grpSp>
      <p:pic>
        <p:nvPicPr>
          <p:cNvPr id="6" name="Picture 5">
            <a:extLst>
              <a:ext uri="{FF2B5EF4-FFF2-40B4-BE49-F238E27FC236}">
                <a16:creationId xmlns:a16="http://schemas.microsoft.com/office/drawing/2014/main" id="{63AC8001-7A02-287E-B1FE-A1CB79536C2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6765940" y="79946"/>
            <a:ext cx="5178972" cy="669810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58166-5F7B-295E-FD62-E3A974950928}"/>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430301" y="447936"/>
            <a:ext cx="5593607" cy="5962128"/>
          </a:xfrm>
          <a:prstGeom prst="rect">
            <a:avLst/>
          </a:prstGeom>
        </p:spPr>
      </p:pic>
      <p:cxnSp>
        <p:nvCxnSpPr>
          <p:cNvPr id="4" name="Connector: Curved 3">
            <a:extLst>
              <a:ext uri="{FF2B5EF4-FFF2-40B4-BE49-F238E27FC236}">
                <a16:creationId xmlns:a16="http://schemas.microsoft.com/office/drawing/2014/main" id="{54CA0C2F-60CF-4A85-770A-4264B6E82448}"/>
              </a:ext>
            </a:extLst>
          </p:cNvPr>
          <p:cNvCxnSpPr>
            <a:cxnSpLocks/>
            <a:endCxn id="6" idx="6"/>
          </p:cNvCxnSpPr>
          <p:nvPr/>
        </p:nvCxnSpPr>
        <p:spPr>
          <a:xfrm rot="10800000" flipV="1">
            <a:off x="2665407" y="4860757"/>
            <a:ext cx="764895" cy="324853"/>
          </a:xfrm>
          <a:prstGeom prst="curvedConnector3">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420EACD5-7799-A64C-BE71-5E691060B611}"/>
              </a:ext>
            </a:extLst>
          </p:cNvPr>
          <p:cNvGrpSpPr/>
          <p:nvPr/>
        </p:nvGrpSpPr>
        <p:grpSpPr>
          <a:xfrm>
            <a:off x="701104" y="4415589"/>
            <a:ext cx="2189631" cy="2112787"/>
            <a:chOff x="472504" y="3308684"/>
            <a:chExt cx="2189631" cy="2112787"/>
          </a:xfrm>
        </p:grpSpPr>
        <p:pic>
          <p:nvPicPr>
            <p:cNvPr id="6" name="Picture 5">
              <a:extLst>
                <a:ext uri="{FF2B5EF4-FFF2-40B4-BE49-F238E27FC236}">
                  <a16:creationId xmlns:a16="http://schemas.microsoft.com/office/drawing/2014/main" id="{3825AB1A-77CE-BB70-8C0C-605C1BB82650}"/>
                </a:ext>
              </a:extLst>
            </p:cNvPr>
            <p:cNvPicPr>
              <a:picLocks noChangeAspect="1"/>
            </p:cNvPicPr>
            <p:nvPr/>
          </p:nvPicPr>
          <p:blipFill rotWithShape="1">
            <a:blip r:embed="rId5"/>
            <a:srcRect l="18104" t="1929" r="14045" b="13239"/>
            <a:stretch/>
          </p:blipFill>
          <p:spPr>
            <a:xfrm>
              <a:off x="697832" y="3308684"/>
              <a:ext cx="1738974" cy="1540043"/>
            </a:xfrm>
            <a:prstGeom prst="ellipse">
              <a:avLst/>
            </a:prstGeom>
          </p:spPr>
        </p:pic>
        <p:sp>
          <p:nvSpPr>
            <p:cNvPr id="7" name="TextBox 6">
              <a:extLst>
                <a:ext uri="{FF2B5EF4-FFF2-40B4-BE49-F238E27FC236}">
                  <a16:creationId xmlns:a16="http://schemas.microsoft.com/office/drawing/2014/main" id="{E6C40C95-FCF3-56D7-E2F2-E45EFEB4FF62}"/>
                </a:ext>
              </a:extLst>
            </p:cNvPr>
            <p:cNvSpPr txBox="1"/>
            <p:nvPr/>
          </p:nvSpPr>
          <p:spPr>
            <a:xfrm>
              <a:off x="472504" y="4836696"/>
              <a:ext cx="2189631" cy="584775"/>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Cổng</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vào</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khu</a:t>
              </a:r>
              <a:r>
                <a:rPr lang="en-US" sz="1600" b="1" dirty="0">
                  <a:solidFill>
                    <a:srgbClr val="CD3A0A"/>
                  </a:solidFill>
                  <a:latin typeface="Cambria" panose="02040503050406030204" pitchFamily="18" charset="0"/>
                </a:rPr>
                <a:t> di </a:t>
              </a:r>
              <a:r>
                <a:rPr lang="en-US" sz="1600" b="1" dirty="0" err="1">
                  <a:solidFill>
                    <a:srgbClr val="CD3A0A"/>
                  </a:solidFill>
                  <a:latin typeface="Cambria" panose="02040503050406030204" pitchFamily="18" charset="0"/>
                </a:rPr>
                <a:t>tích</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Hùng</a:t>
              </a:r>
              <a:endParaRPr lang="en-US" sz="1600" b="1" dirty="0">
                <a:solidFill>
                  <a:srgbClr val="CD3A0A"/>
                </a:solidFill>
                <a:latin typeface="Cambria" panose="02040503050406030204" pitchFamily="18" charset="0"/>
              </a:endParaRPr>
            </a:p>
          </p:txBody>
        </p:sp>
      </p:grpSp>
      <p:grpSp>
        <p:nvGrpSpPr>
          <p:cNvPr id="9" name="Group 8">
            <a:extLst>
              <a:ext uri="{FF2B5EF4-FFF2-40B4-BE49-F238E27FC236}">
                <a16:creationId xmlns:a16="http://schemas.microsoft.com/office/drawing/2014/main" id="{FE41E2E1-A2EA-7B22-24F8-4EBCE5512FE4}"/>
              </a:ext>
            </a:extLst>
          </p:cNvPr>
          <p:cNvGrpSpPr/>
          <p:nvPr/>
        </p:nvGrpSpPr>
        <p:grpSpPr>
          <a:xfrm>
            <a:off x="107202" y="2541043"/>
            <a:ext cx="2189631" cy="1888119"/>
            <a:chOff x="625737" y="2222332"/>
            <a:chExt cx="2189631" cy="1888119"/>
          </a:xfrm>
        </p:grpSpPr>
        <p:pic>
          <p:nvPicPr>
            <p:cNvPr id="10" name="Picture 9">
              <a:extLst>
                <a:ext uri="{FF2B5EF4-FFF2-40B4-BE49-F238E27FC236}">
                  <a16:creationId xmlns:a16="http://schemas.microsoft.com/office/drawing/2014/main" id="{C600372D-6BA1-D892-6512-EBC04C0C297A}"/>
                </a:ext>
              </a:extLst>
            </p:cNvPr>
            <p:cNvPicPr>
              <a:picLocks noChangeAspect="1"/>
            </p:cNvPicPr>
            <p:nvPr/>
          </p:nvPicPr>
          <p:blipFill rotWithShape="1">
            <a:blip r:embed="rId6"/>
            <a:srcRect l="23271" r="11829"/>
            <a:stretch/>
          </p:blipFill>
          <p:spPr>
            <a:xfrm>
              <a:off x="839727" y="2222332"/>
              <a:ext cx="1590652" cy="1509038"/>
            </a:xfrm>
            <a:prstGeom prst="ellipse">
              <a:avLst/>
            </a:prstGeom>
          </p:spPr>
        </p:pic>
        <p:sp>
          <p:nvSpPr>
            <p:cNvPr id="11" name="TextBox 10">
              <a:extLst>
                <a:ext uri="{FF2B5EF4-FFF2-40B4-BE49-F238E27FC236}">
                  <a16:creationId xmlns:a16="http://schemas.microsoft.com/office/drawing/2014/main" id="{185BF655-733F-FB8B-A5F3-525DBE046F50}"/>
                </a:ext>
              </a:extLst>
            </p:cNvPr>
            <p:cNvSpPr txBox="1"/>
            <p:nvPr/>
          </p:nvSpPr>
          <p:spPr>
            <a:xfrm>
              <a:off x="625737" y="3771897"/>
              <a:ext cx="2189631" cy="338554"/>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Cổng</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Hùng</a:t>
              </a:r>
              <a:endParaRPr lang="en-US" sz="1600" b="1" dirty="0">
                <a:solidFill>
                  <a:srgbClr val="CD3A0A"/>
                </a:solidFill>
                <a:latin typeface="Cambria" panose="02040503050406030204" pitchFamily="18" charset="0"/>
              </a:endParaRPr>
            </a:p>
          </p:txBody>
        </p:sp>
      </p:grpSp>
      <p:cxnSp>
        <p:nvCxnSpPr>
          <p:cNvPr id="14" name="Connector: Curved 13">
            <a:extLst>
              <a:ext uri="{FF2B5EF4-FFF2-40B4-BE49-F238E27FC236}">
                <a16:creationId xmlns:a16="http://schemas.microsoft.com/office/drawing/2014/main" id="{DDCB8CCA-9364-5C5E-1421-AAD84AE1C7AA}"/>
              </a:ext>
            </a:extLst>
          </p:cNvPr>
          <p:cNvCxnSpPr>
            <a:cxnSpLocks/>
            <a:endCxn id="16" idx="5"/>
          </p:cNvCxnSpPr>
          <p:nvPr/>
        </p:nvCxnSpPr>
        <p:spPr>
          <a:xfrm rot="10800000">
            <a:off x="1584925" y="1882723"/>
            <a:ext cx="4912130" cy="1083495"/>
          </a:xfrm>
          <a:prstGeom prst="curvedConnector2">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63634EDF-9DCC-5A18-2C44-0DAAFBE21B6D}"/>
              </a:ext>
            </a:extLst>
          </p:cNvPr>
          <p:cNvGrpSpPr/>
          <p:nvPr/>
        </p:nvGrpSpPr>
        <p:grpSpPr>
          <a:xfrm>
            <a:off x="-25236" y="617237"/>
            <a:ext cx="2189631" cy="1767943"/>
            <a:chOff x="-25236" y="617237"/>
            <a:chExt cx="2189631" cy="1767943"/>
          </a:xfrm>
        </p:grpSpPr>
        <p:pic>
          <p:nvPicPr>
            <p:cNvPr id="16" name="Picture 15">
              <a:extLst>
                <a:ext uri="{FF2B5EF4-FFF2-40B4-BE49-F238E27FC236}">
                  <a16:creationId xmlns:a16="http://schemas.microsoft.com/office/drawing/2014/main" id="{C452649A-54EB-9820-4546-4F37E8F4C2F1}"/>
                </a:ext>
              </a:extLst>
            </p:cNvPr>
            <p:cNvPicPr>
              <a:picLocks noChangeAspect="1"/>
            </p:cNvPicPr>
            <p:nvPr/>
          </p:nvPicPr>
          <p:blipFill>
            <a:blip r:embed="rId7"/>
            <a:stretch>
              <a:fillRect/>
            </a:stretch>
          </p:blipFill>
          <p:spPr>
            <a:xfrm>
              <a:off x="340769" y="617237"/>
              <a:ext cx="1457620" cy="1482608"/>
            </a:xfrm>
            <a:prstGeom prst="ellipse">
              <a:avLst/>
            </a:prstGeom>
          </p:spPr>
        </p:pic>
        <p:sp>
          <p:nvSpPr>
            <p:cNvPr id="17" name="TextBox 16">
              <a:extLst>
                <a:ext uri="{FF2B5EF4-FFF2-40B4-BE49-F238E27FC236}">
                  <a16:creationId xmlns:a16="http://schemas.microsoft.com/office/drawing/2014/main" id="{49053D2A-46B7-1039-1E15-6F8D98DAD19A}"/>
                </a:ext>
              </a:extLst>
            </p:cNvPr>
            <p:cNvSpPr txBox="1"/>
            <p:nvPr/>
          </p:nvSpPr>
          <p:spPr>
            <a:xfrm>
              <a:off x="-25236" y="2046626"/>
              <a:ext cx="2189631" cy="338554"/>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Trung</a:t>
              </a:r>
            </a:p>
          </p:txBody>
        </p:sp>
      </p:grpSp>
      <p:grpSp>
        <p:nvGrpSpPr>
          <p:cNvPr id="18" name="Group 17">
            <a:extLst>
              <a:ext uri="{FF2B5EF4-FFF2-40B4-BE49-F238E27FC236}">
                <a16:creationId xmlns:a16="http://schemas.microsoft.com/office/drawing/2014/main" id="{91A795AD-44F1-7168-5C7E-CEE89A3BE155}"/>
              </a:ext>
            </a:extLst>
          </p:cNvPr>
          <p:cNvGrpSpPr/>
          <p:nvPr/>
        </p:nvGrpSpPr>
        <p:grpSpPr>
          <a:xfrm>
            <a:off x="1895377" y="379741"/>
            <a:ext cx="1513173" cy="1805316"/>
            <a:chOff x="1936596" y="233628"/>
            <a:chExt cx="1513173" cy="1805316"/>
          </a:xfrm>
        </p:grpSpPr>
        <p:pic>
          <p:nvPicPr>
            <p:cNvPr id="19" name="Picture 18">
              <a:extLst>
                <a:ext uri="{FF2B5EF4-FFF2-40B4-BE49-F238E27FC236}">
                  <a16:creationId xmlns:a16="http://schemas.microsoft.com/office/drawing/2014/main" id="{DD0C6370-B039-3957-DDAE-41C1246712F5}"/>
                </a:ext>
              </a:extLst>
            </p:cNvPr>
            <p:cNvPicPr>
              <a:picLocks noChangeAspect="1"/>
            </p:cNvPicPr>
            <p:nvPr/>
          </p:nvPicPr>
          <p:blipFill rotWithShape="1">
            <a:blip r:embed="rId8"/>
            <a:srcRect l="24140" t="30627" r="25859" b="-143"/>
            <a:stretch/>
          </p:blipFill>
          <p:spPr>
            <a:xfrm>
              <a:off x="1939386" y="233628"/>
              <a:ext cx="1510383" cy="1501433"/>
            </a:xfrm>
            <a:prstGeom prst="ellipse">
              <a:avLst/>
            </a:prstGeom>
          </p:spPr>
        </p:pic>
        <p:sp>
          <p:nvSpPr>
            <p:cNvPr id="20" name="TextBox 19">
              <a:extLst>
                <a:ext uri="{FF2B5EF4-FFF2-40B4-BE49-F238E27FC236}">
                  <a16:creationId xmlns:a16="http://schemas.microsoft.com/office/drawing/2014/main" id="{F4D98901-46C9-C6E4-C66A-4914D2CBB710}"/>
                </a:ext>
              </a:extLst>
            </p:cNvPr>
            <p:cNvSpPr txBox="1"/>
            <p:nvPr/>
          </p:nvSpPr>
          <p:spPr>
            <a:xfrm>
              <a:off x="1936596" y="1700390"/>
              <a:ext cx="1457619" cy="338554"/>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Thượng</a:t>
              </a:r>
              <a:endParaRPr lang="en-US" sz="1600" b="1" dirty="0">
                <a:solidFill>
                  <a:srgbClr val="CD3A0A"/>
                </a:solidFill>
                <a:latin typeface="Cambria" panose="02040503050406030204" pitchFamily="18" charset="0"/>
              </a:endParaRPr>
            </a:p>
          </p:txBody>
        </p:sp>
      </p:grpSp>
      <p:cxnSp>
        <p:nvCxnSpPr>
          <p:cNvPr id="21" name="Connector: Curved 20">
            <a:extLst>
              <a:ext uri="{FF2B5EF4-FFF2-40B4-BE49-F238E27FC236}">
                <a16:creationId xmlns:a16="http://schemas.microsoft.com/office/drawing/2014/main" id="{592AFD6E-DDBF-13DE-ADE5-039211AD4AF5}"/>
              </a:ext>
            </a:extLst>
          </p:cNvPr>
          <p:cNvCxnSpPr>
            <a:cxnSpLocks/>
            <a:endCxn id="19" idx="5"/>
          </p:cNvCxnSpPr>
          <p:nvPr/>
        </p:nvCxnSpPr>
        <p:spPr>
          <a:xfrm rot="10800000">
            <a:off x="3187361" y="1661295"/>
            <a:ext cx="3353623" cy="879749"/>
          </a:xfrm>
          <a:prstGeom prst="curvedConnector2">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916E470-13ED-C470-4929-39AD5C6EB3B2}"/>
              </a:ext>
            </a:extLst>
          </p:cNvPr>
          <p:cNvGrpSpPr/>
          <p:nvPr/>
        </p:nvGrpSpPr>
        <p:grpSpPr>
          <a:xfrm>
            <a:off x="10157376" y="331103"/>
            <a:ext cx="1802437" cy="1684677"/>
            <a:chOff x="10157376" y="331103"/>
            <a:chExt cx="1802437" cy="1684677"/>
          </a:xfrm>
        </p:grpSpPr>
        <p:pic>
          <p:nvPicPr>
            <p:cNvPr id="23" name="Picture 22">
              <a:extLst>
                <a:ext uri="{FF2B5EF4-FFF2-40B4-BE49-F238E27FC236}">
                  <a16:creationId xmlns:a16="http://schemas.microsoft.com/office/drawing/2014/main" id="{D18ACEA1-22FE-FE8B-89EB-97B9B64F6B06}"/>
                </a:ext>
              </a:extLst>
            </p:cNvPr>
            <p:cNvPicPr>
              <a:picLocks noChangeAspect="1"/>
            </p:cNvPicPr>
            <p:nvPr/>
          </p:nvPicPr>
          <p:blipFill rotWithShape="1">
            <a:blip r:embed="rId9"/>
            <a:srcRect l="16295" t="-1579" r="20273" b="1579"/>
            <a:stretch/>
          </p:blipFill>
          <p:spPr>
            <a:xfrm>
              <a:off x="10293833" y="331103"/>
              <a:ext cx="1484235" cy="1382880"/>
            </a:xfrm>
            <a:prstGeom prst="ellipse">
              <a:avLst/>
            </a:prstGeom>
          </p:spPr>
        </p:pic>
        <p:sp>
          <p:nvSpPr>
            <p:cNvPr id="24" name="TextBox 23">
              <a:extLst>
                <a:ext uri="{FF2B5EF4-FFF2-40B4-BE49-F238E27FC236}">
                  <a16:creationId xmlns:a16="http://schemas.microsoft.com/office/drawing/2014/main" id="{6F4DC542-7AB7-258F-6C0A-F316963777E5}"/>
                </a:ext>
              </a:extLst>
            </p:cNvPr>
            <p:cNvSpPr txBox="1"/>
            <p:nvPr/>
          </p:nvSpPr>
          <p:spPr>
            <a:xfrm>
              <a:off x="10157376" y="1677226"/>
              <a:ext cx="1802437" cy="338554"/>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Mẫu</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Âu</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Cơ</a:t>
              </a:r>
              <a:endParaRPr lang="en-US" sz="1600" b="1" dirty="0">
                <a:solidFill>
                  <a:srgbClr val="CD3A0A"/>
                </a:solidFill>
                <a:latin typeface="Cambria" panose="02040503050406030204" pitchFamily="18" charset="0"/>
              </a:endParaRPr>
            </a:p>
          </p:txBody>
        </p:sp>
      </p:grpSp>
      <p:grpSp>
        <p:nvGrpSpPr>
          <p:cNvPr id="25" name="Group 24">
            <a:extLst>
              <a:ext uri="{FF2B5EF4-FFF2-40B4-BE49-F238E27FC236}">
                <a16:creationId xmlns:a16="http://schemas.microsoft.com/office/drawing/2014/main" id="{1323A79E-1C28-3E76-2012-765E58FC8455}"/>
              </a:ext>
            </a:extLst>
          </p:cNvPr>
          <p:cNvGrpSpPr/>
          <p:nvPr/>
        </p:nvGrpSpPr>
        <p:grpSpPr>
          <a:xfrm>
            <a:off x="8966822" y="1895754"/>
            <a:ext cx="2290752" cy="1492025"/>
            <a:chOff x="8966822" y="1895754"/>
            <a:chExt cx="2290752" cy="1492025"/>
          </a:xfrm>
        </p:grpSpPr>
        <p:pic>
          <p:nvPicPr>
            <p:cNvPr id="26" name="Picture 25">
              <a:extLst>
                <a:ext uri="{FF2B5EF4-FFF2-40B4-BE49-F238E27FC236}">
                  <a16:creationId xmlns:a16="http://schemas.microsoft.com/office/drawing/2014/main" id="{A1BC5DCB-4502-7E57-D86F-C86242DC4D82}"/>
                </a:ext>
              </a:extLst>
            </p:cNvPr>
            <p:cNvPicPr>
              <a:picLocks noChangeAspect="1"/>
            </p:cNvPicPr>
            <p:nvPr/>
          </p:nvPicPr>
          <p:blipFill rotWithShape="1">
            <a:blip r:embed="rId10"/>
            <a:srcRect l="17537" r="6429"/>
            <a:stretch/>
          </p:blipFill>
          <p:spPr>
            <a:xfrm>
              <a:off x="8966822" y="1895754"/>
              <a:ext cx="1588514" cy="1492025"/>
            </a:xfrm>
            <a:prstGeom prst="ellipse">
              <a:avLst/>
            </a:prstGeom>
          </p:spPr>
        </p:pic>
        <p:sp>
          <p:nvSpPr>
            <p:cNvPr id="27" name="TextBox 26">
              <a:extLst>
                <a:ext uri="{FF2B5EF4-FFF2-40B4-BE49-F238E27FC236}">
                  <a16:creationId xmlns:a16="http://schemas.microsoft.com/office/drawing/2014/main" id="{C3CA03C2-5119-B91E-F168-57A84CFB072F}"/>
                </a:ext>
              </a:extLst>
            </p:cNvPr>
            <p:cNvSpPr txBox="1"/>
            <p:nvPr/>
          </p:nvSpPr>
          <p:spPr>
            <a:xfrm>
              <a:off x="10329368" y="2215903"/>
              <a:ext cx="928206" cy="830997"/>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Lăng</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Vua</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Hùng</a:t>
              </a:r>
              <a:endParaRPr lang="en-US" sz="1600" b="1" dirty="0">
                <a:solidFill>
                  <a:srgbClr val="CD3A0A"/>
                </a:solidFill>
                <a:latin typeface="Cambria" panose="02040503050406030204" pitchFamily="18" charset="0"/>
              </a:endParaRPr>
            </a:p>
          </p:txBody>
        </p:sp>
      </p:grpSp>
      <p:cxnSp>
        <p:nvCxnSpPr>
          <p:cNvPr id="28" name="Connector: Curved 27">
            <a:extLst>
              <a:ext uri="{FF2B5EF4-FFF2-40B4-BE49-F238E27FC236}">
                <a16:creationId xmlns:a16="http://schemas.microsoft.com/office/drawing/2014/main" id="{E34D2C32-5165-858C-4E07-5F06CA323B6D}"/>
              </a:ext>
            </a:extLst>
          </p:cNvPr>
          <p:cNvCxnSpPr>
            <a:cxnSpLocks/>
          </p:cNvCxnSpPr>
          <p:nvPr/>
        </p:nvCxnSpPr>
        <p:spPr>
          <a:xfrm rot="10800000" flipV="1">
            <a:off x="1880270" y="3277185"/>
            <a:ext cx="4346834" cy="177148"/>
          </a:xfrm>
          <a:prstGeom prst="curvedConnector3">
            <a:avLst>
              <a:gd name="adj1" fmla="val 50000"/>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B61C266-56AD-95B1-7197-A2ABC73CCA77}"/>
              </a:ext>
            </a:extLst>
          </p:cNvPr>
          <p:cNvGrpSpPr/>
          <p:nvPr/>
        </p:nvGrpSpPr>
        <p:grpSpPr>
          <a:xfrm>
            <a:off x="9496379" y="3108199"/>
            <a:ext cx="2281689" cy="1453266"/>
            <a:chOff x="9496379" y="3108199"/>
            <a:chExt cx="2281689" cy="1453266"/>
          </a:xfrm>
        </p:grpSpPr>
        <p:pic>
          <p:nvPicPr>
            <p:cNvPr id="31" name="Picture 30">
              <a:extLst>
                <a:ext uri="{FF2B5EF4-FFF2-40B4-BE49-F238E27FC236}">
                  <a16:creationId xmlns:a16="http://schemas.microsoft.com/office/drawing/2014/main" id="{2148C361-4C92-55C0-2EA3-EC956A163B3C}"/>
                </a:ext>
              </a:extLst>
            </p:cNvPr>
            <p:cNvPicPr>
              <a:picLocks noChangeAspect="1"/>
            </p:cNvPicPr>
            <p:nvPr/>
          </p:nvPicPr>
          <p:blipFill rotWithShape="1">
            <a:blip r:embed="rId11"/>
            <a:srcRect l="24075" t="8295" r="23762" b="3309"/>
            <a:stretch/>
          </p:blipFill>
          <p:spPr>
            <a:xfrm>
              <a:off x="10253513" y="3108199"/>
              <a:ext cx="1524555" cy="1453266"/>
            </a:xfrm>
            <a:prstGeom prst="ellipse">
              <a:avLst/>
            </a:prstGeom>
          </p:spPr>
        </p:pic>
        <p:sp>
          <p:nvSpPr>
            <p:cNvPr id="32" name="TextBox 31">
              <a:extLst>
                <a:ext uri="{FF2B5EF4-FFF2-40B4-BE49-F238E27FC236}">
                  <a16:creationId xmlns:a16="http://schemas.microsoft.com/office/drawing/2014/main" id="{B1C73345-09B0-DC68-26A3-A0C598DCDE22}"/>
                </a:ext>
              </a:extLst>
            </p:cNvPr>
            <p:cNvSpPr txBox="1"/>
            <p:nvPr/>
          </p:nvSpPr>
          <p:spPr>
            <a:xfrm>
              <a:off x="9496379" y="3607544"/>
              <a:ext cx="928206" cy="584775"/>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Giếng</a:t>
              </a:r>
              <a:endParaRPr lang="en-US" sz="1600" b="1" dirty="0">
                <a:solidFill>
                  <a:srgbClr val="CD3A0A"/>
                </a:solidFill>
                <a:latin typeface="Cambria" panose="02040503050406030204" pitchFamily="18" charset="0"/>
              </a:endParaRPr>
            </a:p>
          </p:txBody>
        </p:sp>
      </p:grpSp>
      <p:grpSp>
        <p:nvGrpSpPr>
          <p:cNvPr id="34" name="Group 33">
            <a:extLst>
              <a:ext uri="{FF2B5EF4-FFF2-40B4-BE49-F238E27FC236}">
                <a16:creationId xmlns:a16="http://schemas.microsoft.com/office/drawing/2014/main" id="{5E3B2948-BFA5-3D7B-01D7-A99B9F657DB9}"/>
              </a:ext>
            </a:extLst>
          </p:cNvPr>
          <p:cNvGrpSpPr/>
          <p:nvPr/>
        </p:nvGrpSpPr>
        <p:grpSpPr>
          <a:xfrm>
            <a:off x="8988474" y="4237280"/>
            <a:ext cx="2223002" cy="1338795"/>
            <a:chOff x="8988474" y="4237280"/>
            <a:chExt cx="2223002" cy="1338795"/>
          </a:xfrm>
        </p:grpSpPr>
        <p:sp>
          <p:nvSpPr>
            <p:cNvPr id="35" name="TextBox 34">
              <a:extLst>
                <a:ext uri="{FF2B5EF4-FFF2-40B4-BE49-F238E27FC236}">
                  <a16:creationId xmlns:a16="http://schemas.microsoft.com/office/drawing/2014/main" id="{4BE0E0A4-3D6F-57A1-F8A9-F2658BE5ECF1}"/>
                </a:ext>
              </a:extLst>
            </p:cNvPr>
            <p:cNvSpPr txBox="1"/>
            <p:nvPr/>
          </p:nvSpPr>
          <p:spPr>
            <a:xfrm>
              <a:off x="10283270" y="4762271"/>
              <a:ext cx="928206" cy="338554"/>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Hạ</a:t>
              </a:r>
              <a:endParaRPr lang="en-US" sz="1600" b="1" dirty="0">
                <a:solidFill>
                  <a:srgbClr val="CD3A0A"/>
                </a:solidFill>
                <a:latin typeface="Cambria" panose="02040503050406030204" pitchFamily="18" charset="0"/>
              </a:endParaRPr>
            </a:p>
          </p:txBody>
        </p:sp>
        <p:pic>
          <p:nvPicPr>
            <p:cNvPr id="36" name="Picture 35">
              <a:extLst>
                <a:ext uri="{FF2B5EF4-FFF2-40B4-BE49-F238E27FC236}">
                  <a16:creationId xmlns:a16="http://schemas.microsoft.com/office/drawing/2014/main" id="{526035E1-5B56-7E7C-2C89-6F57943C8897}"/>
                </a:ext>
              </a:extLst>
            </p:cNvPr>
            <p:cNvPicPr>
              <a:picLocks noChangeAspect="1"/>
            </p:cNvPicPr>
            <p:nvPr/>
          </p:nvPicPr>
          <p:blipFill rotWithShape="1">
            <a:blip r:embed="rId12"/>
            <a:srcRect l="18799" r="12528"/>
            <a:stretch/>
          </p:blipFill>
          <p:spPr>
            <a:xfrm>
              <a:off x="8988474" y="4237280"/>
              <a:ext cx="1376329" cy="1338795"/>
            </a:xfrm>
            <a:prstGeom prst="ellipse">
              <a:avLst/>
            </a:prstGeom>
          </p:spPr>
        </p:pic>
      </p:grpSp>
      <p:grpSp>
        <p:nvGrpSpPr>
          <p:cNvPr id="37" name="Group 36">
            <a:extLst>
              <a:ext uri="{FF2B5EF4-FFF2-40B4-BE49-F238E27FC236}">
                <a16:creationId xmlns:a16="http://schemas.microsoft.com/office/drawing/2014/main" id="{97E13322-36A0-559F-0BF1-CDB812E7C1F4}"/>
              </a:ext>
            </a:extLst>
          </p:cNvPr>
          <p:cNvGrpSpPr/>
          <p:nvPr/>
        </p:nvGrpSpPr>
        <p:grpSpPr>
          <a:xfrm>
            <a:off x="9101213" y="5205639"/>
            <a:ext cx="2676855" cy="1475924"/>
            <a:chOff x="9101213" y="5205639"/>
            <a:chExt cx="2676855" cy="1475924"/>
          </a:xfrm>
        </p:grpSpPr>
        <p:pic>
          <p:nvPicPr>
            <p:cNvPr id="38" name="Picture 37">
              <a:extLst>
                <a:ext uri="{FF2B5EF4-FFF2-40B4-BE49-F238E27FC236}">
                  <a16:creationId xmlns:a16="http://schemas.microsoft.com/office/drawing/2014/main" id="{70FF8291-6A2F-0627-2FD2-3F8D4DFCE9C3}"/>
                </a:ext>
              </a:extLst>
            </p:cNvPr>
            <p:cNvPicPr>
              <a:picLocks noChangeAspect="1"/>
            </p:cNvPicPr>
            <p:nvPr/>
          </p:nvPicPr>
          <p:blipFill rotWithShape="1">
            <a:blip r:embed="rId13"/>
            <a:srcRect l="14497" t="601" r="16151" b="-601"/>
            <a:stretch/>
          </p:blipFill>
          <p:spPr>
            <a:xfrm>
              <a:off x="10242700" y="5205639"/>
              <a:ext cx="1535368" cy="1475924"/>
            </a:xfrm>
            <a:prstGeom prst="ellipse">
              <a:avLst/>
            </a:prstGeom>
          </p:spPr>
        </p:pic>
        <p:sp>
          <p:nvSpPr>
            <p:cNvPr id="39" name="TextBox 38">
              <a:extLst>
                <a:ext uri="{FF2B5EF4-FFF2-40B4-BE49-F238E27FC236}">
                  <a16:creationId xmlns:a16="http://schemas.microsoft.com/office/drawing/2014/main" id="{A22EE2F2-9342-2532-3A7F-02B6D19EC52F}"/>
                </a:ext>
              </a:extLst>
            </p:cNvPr>
            <p:cNvSpPr txBox="1"/>
            <p:nvPr/>
          </p:nvSpPr>
          <p:spPr>
            <a:xfrm>
              <a:off x="9101213" y="5950419"/>
              <a:ext cx="1376329" cy="584775"/>
            </a:xfrm>
            <a:prstGeom prst="rect">
              <a:avLst/>
            </a:prstGeom>
            <a:noFill/>
          </p:spPr>
          <p:txBody>
            <a:bodyPr wrap="square">
              <a:spAutoFit/>
            </a:bodyPr>
            <a:lstStyle/>
            <a:p>
              <a:pPr algn="ctr"/>
              <a:r>
                <a:rPr lang="en-US" sz="1600" b="1" dirty="0" err="1">
                  <a:solidFill>
                    <a:srgbClr val="CD3A0A"/>
                  </a:solidFill>
                  <a:latin typeface="Cambria" panose="02040503050406030204" pitchFamily="18" charset="0"/>
                </a:rPr>
                <a:t>Đền</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Lạc</a:t>
              </a:r>
              <a:r>
                <a:rPr lang="en-US" sz="1600" b="1" dirty="0">
                  <a:solidFill>
                    <a:srgbClr val="CD3A0A"/>
                  </a:solidFill>
                  <a:latin typeface="Cambria" panose="02040503050406030204" pitchFamily="18" charset="0"/>
                </a:rPr>
                <a:t> Long </a:t>
              </a:r>
              <a:r>
                <a:rPr lang="en-US" sz="1600" b="1" dirty="0" err="1">
                  <a:solidFill>
                    <a:srgbClr val="CD3A0A"/>
                  </a:solidFill>
                  <a:latin typeface="Cambria" panose="02040503050406030204" pitchFamily="18" charset="0"/>
                </a:rPr>
                <a:t>Quân</a:t>
              </a:r>
              <a:endParaRPr lang="en-US" sz="1600" b="1" dirty="0">
                <a:solidFill>
                  <a:srgbClr val="CD3A0A"/>
                </a:solidFill>
                <a:latin typeface="Cambria" panose="02040503050406030204" pitchFamily="18" charset="0"/>
              </a:endParaRPr>
            </a:p>
          </p:txBody>
        </p:sp>
      </p:grpSp>
      <p:grpSp>
        <p:nvGrpSpPr>
          <p:cNvPr id="40" name="Group 39">
            <a:extLst>
              <a:ext uri="{FF2B5EF4-FFF2-40B4-BE49-F238E27FC236}">
                <a16:creationId xmlns:a16="http://schemas.microsoft.com/office/drawing/2014/main" id="{11CE7949-7B74-3580-85D5-7D69438F44EF}"/>
              </a:ext>
            </a:extLst>
          </p:cNvPr>
          <p:cNvGrpSpPr/>
          <p:nvPr/>
        </p:nvGrpSpPr>
        <p:grpSpPr>
          <a:xfrm>
            <a:off x="5009011" y="3872180"/>
            <a:ext cx="3086656" cy="1691863"/>
            <a:chOff x="5009011" y="3872180"/>
            <a:chExt cx="3086656" cy="1691863"/>
          </a:xfrm>
        </p:grpSpPr>
        <p:pic>
          <p:nvPicPr>
            <p:cNvPr id="41" name="Picture 40">
              <a:extLst>
                <a:ext uri="{FF2B5EF4-FFF2-40B4-BE49-F238E27FC236}">
                  <a16:creationId xmlns:a16="http://schemas.microsoft.com/office/drawing/2014/main" id="{EB00115B-C751-54AC-E191-4211570ED503}"/>
                </a:ext>
              </a:extLst>
            </p:cNvPr>
            <p:cNvPicPr>
              <a:picLocks noChangeAspect="1"/>
            </p:cNvPicPr>
            <p:nvPr/>
          </p:nvPicPr>
          <p:blipFill rotWithShape="1">
            <a:blip r:embed="rId14"/>
            <a:srcRect l="22083" t="14718" r="22145" b="370"/>
            <a:stretch/>
          </p:blipFill>
          <p:spPr>
            <a:xfrm>
              <a:off x="5009011" y="3872180"/>
              <a:ext cx="1666344" cy="1691863"/>
            </a:xfrm>
            <a:prstGeom prst="ellipse">
              <a:avLst/>
            </a:prstGeom>
          </p:spPr>
        </p:pic>
        <p:sp>
          <p:nvSpPr>
            <p:cNvPr id="42" name="TextBox 41">
              <a:extLst>
                <a:ext uri="{FF2B5EF4-FFF2-40B4-BE49-F238E27FC236}">
                  <a16:creationId xmlns:a16="http://schemas.microsoft.com/office/drawing/2014/main" id="{D70ABB09-CCEE-9063-E7B3-E82182223EA0}"/>
                </a:ext>
              </a:extLst>
            </p:cNvPr>
            <p:cNvSpPr txBox="1"/>
            <p:nvPr/>
          </p:nvSpPr>
          <p:spPr>
            <a:xfrm>
              <a:off x="6719338" y="4639161"/>
              <a:ext cx="1376329" cy="584775"/>
            </a:xfrm>
            <a:prstGeom prst="rect">
              <a:avLst/>
            </a:prstGeom>
            <a:solidFill>
              <a:srgbClr val="FCD4D5"/>
            </a:solidFill>
          </p:spPr>
          <p:txBody>
            <a:bodyPr wrap="square">
              <a:spAutoFit/>
            </a:bodyPr>
            <a:lstStyle/>
            <a:p>
              <a:pPr algn="ctr"/>
              <a:r>
                <a:rPr lang="en-US" sz="1600" b="1" dirty="0" err="1">
                  <a:solidFill>
                    <a:srgbClr val="CD3A0A"/>
                  </a:solidFill>
                  <a:latin typeface="Cambria" panose="02040503050406030204" pitchFamily="18" charset="0"/>
                </a:rPr>
                <a:t>Bảo</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Tàng</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Hùng</a:t>
              </a:r>
              <a:r>
                <a:rPr lang="en-US" sz="1600" b="1" dirty="0">
                  <a:solidFill>
                    <a:srgbClr val="CD3A0A"/>
                  </a:solidFill>
                  <a:latin typeface="Cambria" panose="02040503050406030204" pitchFamily="18" charset="0"/>
                </a:rPr>
                <a:t> </a:t>
              </a:r>
              <a:r>
                <a:rPr lang="en-US" sz="1600" b="1" dirty="0" err="1">
                  <a:solidFill>
                    <a:srgbClr val="CD3A0A"/>
                  </a:solidFill>
                  <a:latin typeface="Cambria" panose="02040503050406030204" pitchFamily="18" charset="0"/>
                </a:rPr>
                <a:t>Vương</a:t>
              </a:r>
              <a:endParaRPr lang="en-US" sz="1600" b="1" dirty="0">
                <a:solidFill>
                  <a:srgbClr val="CD3A0A"/>
                </a:solidFill>
                <a:latin typeface="Cambria" panose="02040503050406030204" pitchFamily="18" charset="0"/>
              </a:endParaRPr>
            </a:p>
          </p:txBody>
        </p:sp>
      </p:grpSp>
      <p:cxnSp>
        <p:nvCxnSpPr>
          <p:cNvPr id="43" name="Connector: Curved 42">
            <a:extLst>
              <a:ext uri="{FF2B5EF4-FFF2-40B4-BE49-F238E27FC236}">
                <a16:creationId xmlns:a16="http://schemas.microsoft.com/office/drawing/2014/main" id="{73F663CF-27AC-CD5D-836B-0C685EB57EA9}"/>
              </a:ext>
            </a:extLst>
          </p:cNvPr>
          <p:cNvCxnSpPr>
            <a:cxnSpLocks/>
            <a:endCxn id="23" idx="3"/>
          </p:cNvCxnSpPr>
          <p:nvPr/>
        </p:nvCxnSpPr>
        <p:spPr>
          <a:xfrm>
            <a:off x="7334252" y="736103"/>
            <a:ext cx="3176942" cy="775362"/>
          </a:xfrm>
          <a:prstGeom prst="curvedConnector4">
            <a:avLst>
              <a:gd name="adj1" fmla="val 46579"/>
              <a:gd name="adj2" fmla="val 129483"/>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F2CDA021-30CD-414F-8A4E-600041A6ED60}"/>
              </a:ext>
            </a:extLst>
          </p:cNvPr>
          <p:cNvCxnSpPr>
            <a:cxnSpLocks/>
            <a:endCxn id="26" idx="2"/>
          </p:cNvCxnSpPr>
          <p:nvPr/>
        </p:nvCxnSpPr>
        <p:spPr>
          <a:xfrm>
            <a:off x="7334251" y="2541043"/>
            <a:ext cx="1632571" cy="100724"/>
          </a:xfrm>
          <a:prstGeom prst="curvedConnector3">
            <a:avLst>
              <a:gd name="adj1" fmla="val 50000"/>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38947F94-25ED-D0A0-61AD-F2DF0654E53C}"/>
              </a:ext>
            </a:extLst>
          </p:cNvPr>
          <p:cNvCxnSpPr>
            <a:cxnSpLocks/>
          </p:cNvCxnSpPr>
          <p:nvPr/>
        </p:nvCxnSpPr>
        <p:spPr>
          <a:xfrm rot="16200000" flipH="1">
            <a:off x="7476497" y="3419711"/>
            <a:ext cx="1557380" cy="1449476"/>
          </a:xfrm>
          <a:prstGeom prst="curvedConnector3">
            <a:avLst>
              <a:gd name="adj1" fmla="val 50000"/>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144413B2-796B-5BF4-B895-169EAA2F12D7}"/>
              </a:ext>
            </a:extLst>
          </p:cNvPr>
          <p:cNvCxnSpPr>
            <a:cxnSpLocks/>
          </p:cNvCxnSpPr>
          <p:nvPr/>
        </p:nvCxnSpPr>
        <p:spPr>
          <a:xfrm>
            <a:off x="8232687" y="3214322"/>
            <a:ext cx="2061146" cy="390250"/>
          </a:xfrm>
          <a:prstGeom prst="curvedConnector3">
            <a:avLst>
              <a:gd name="adj1" fmla="val 45914"/>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a:extLst>
              <a:ext uri="{FF2B5EF4-FFF2-40B4-BE49-F238E27FC236}">
                <a16:creationId xmlns:a16="http://schemas.microsoft.com/office/drawing/2014/main" id="{D580DEE4-4894-1252-B3C4-68A32E617456}"/>
              </a:ext>
            </a:extLst>
          </p:cNvPr>
          <p:cNvCxnSpPr>
            <a:cxnSpLocks/>
            <a:endCxn id="38" idx="2"/>
          </p:cNvCxnSpPr>
          <p:nvPr/>
        </p:nvCxnSpPr>
        <p:spPr>
          <a:xfrm>
            <a:off x="8688016" y="5772640"/>
            <a:ext cx="1554684" cy="170961"/>
          </a:xfrm>
          <a:prstGeom prst="curvedConnector3">
            <a:avLst>
              <a:gd name="adj1" fmla="val 84825"/>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Curved 47">
            <a:extLst>
              <a:ext uri="{FF2B5EF4-FFF2-40B4-BE49-F238E27FC236}">
                <a16:creationId xmlns:a16="http://schemas.microsoft.com/office/drawing/2014/main" id="{A58B15CD-9F61-C4E9-49CD-5E5E13481750}"/>
              </a:ext>
            </a:extLst>
          </p:cNvPr>
          <p:cNvCxnSpPr>
            <a:cxnSpLocks/>
          </p:cNvCxnSpPr>
          <p:nvPr/>
        </p:nvCxnSpPr>
        <p:spPr>
          <a:xfrm rot="16200000" flipH="1">
            <a:off x="6506817" y="3965844"/>
            <a:ext cx="747419" cy="679087"/>
          </a:xfrm>
          <a:prstGeom prst="curvedConnector3">
            <a:avLst>
              <a:gd name="adj1" fmla="val 50000"/>
            </a:avLst>
          </a:prstGeom>
          <a:ln w="19050">
            <a:solidFill>
              <a:srgbClr val="CD3A0A"/>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right)">
                                      <p:cBhvr>
                                        <p:cTn id="16" dur="500"/>
                                        <p:tgtEl>
                                          <p:spTgt spid="2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right)">
                                      <p:cBhvr>
                                        <p:cTn id="34" dur="500"/>
                                        <p:tgtEl>
                                          <p:spTgt spid="21"/>
                                        </p:tgtEl>
                                      </p:cBhvr>
                                    </p:animEffect>
                                  </p:childTnLst>
                                </p:cTn>
                              </p:par>
                            </p:childTnLst>
                          </p:cTn>
                        </p:par>
                        <p:par>
                          <p:cTn id="35" fill="hold">
                            <p:stCondLst>
                              <p:cond delay="500"/>
                            </p:stCondLst>
                            <p:childTnLst>
                              <p:par>
                                <p:cTn id="36" presetID="22" presetClass="entr" presetSubtype="2"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500"/>
                            </p:stCondLst>
                            <p:childTnLst>
                              <p:par>
                                <p:cTn id="45" presetID="22" presetClass="entr" presetSubtype="2"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right)">
                                      <p:cBhvr>
                                        <p:cTn id="47" dur="500"/>
                                        <p:tgtEl>
                                          <p:spTgt spid="22"/>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par>
                          <p:cTn id="53" fill="hold">
                            <p:stCondLst>
                              <p:cond delay="500"/>
                            </p:stCondLst>
                            <p:childTnLst>
                              <p:par>
                                <p:cTn id="54" presetID="22" presetClass="entr" presetSubtype="2"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right)">
                                      <p:cBhvr>
                                        <p:cTn id="56" dur="500"/>
                                        <p:tgtEl>
                                          <p:spTgt spid="25"/>
                                        </p:tgtEl>
                                      </p:cBhvr>
                                    </p:animEffec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left)">
                                      <p:cBhvr>
                                        <p:cTn id="61" dur="500"/>
                                        <p:tgtEl>
                                          <p:spTgt spid="46"/>
                                        </p:tgtEl>
                                      </p:cBhvr>
                                    </p:animEffect>
                                  </p:childTnLst>
                                </p:cTn>
                              </p:par>
                            </p:childTnLst>
                          </p:cTn>
                        </p:par>
                        <p:par>
                          <p:cTn id="62" fill="hold">
                            <p:stCondLst>
                              <p:cond delay="500"/>
                            </p:stCondLst>
                            <p:childTnLst>
                              <p:par>
                                <p:cTn id="63" presetID="22" presetClass="entr" presetSubtype="2" fill="hold"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right)">
                                      <p:cBhvr>
                                        <p:cTn id="65" dur="500"/>
                                        <p:tgtEl>
                                          <p:spTgt spid="29"/>
                                        </p:tgtEl>
                                      </p:cBhvr>
                                    </p:animEffec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left)">
                                      <p:cBhvr>
                                        <p:cTn id="70" dur="500"/>
                                        <p:tgtEl>
                                          <p:spTgt spid="45"/>
                                        </p:tgtEl>
                                      </p:cBhvr>
                                    </p:animEffect>
                                  </p:childTnLst>
                                </p:cTn>
                              </p:par>
                            </p:childTnLst>
                          </p:cTn>
                        </p:par>
                        <p:par>
                          <p:cTn id="71" fill="hold">
                            <p:stCondLst>
                              <p:cond delay="500"/>
                            </p:stCondLst>
                            <p:childTnLst>
                              <p:par>
                                <p:cTn id="72" presetID="22" presetClass="entr" presetSubtype="2" fill="hold" nodeType="after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right)">
                                      <p:cBhvr>
                                        <p:cTn id="74" dur="500"/>
                                        <p:tgtEl>
                                          <p:spTgt spid="34"/>
                                        </p:tgtEl>
                                      </p:cBhvr>
                                    </p:animEffec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wipe(left)">
                                      <p:cBhvr>
                                        <p:cTn id="79" dur="500"/>
                                        <p:tgtEl>
                                          <p:spTgt spid="47"/>
                                        </p:tgtEl>
                                      </p:cBhvr>
                                    </p:animEffect>
                                  </p:childTnLst>
                                </p:cTn>
                              </p:par>
                            </p:childTnLst>
                          </p:cTn>
                        </p:par>
                        <p:par>
                          <p:cTn id="80" fill="hold">
                            <p:stCondLst>
                              <p:cond delay="500"/>
                            </p:stCondLst>
                            <p:childTnLst>
                              <p:par>
                                <p:cTn id="81" presetID="22" presetClass="entr" presetSubtype="2" fill="hold" nodeType="after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wipe(right)">
                                      <p:cBhvr>
                                        <p:cTn id="83" dur="500"/>
                                        <p:tgtEl>
                                          <p:spTgt spid="37"/>
                                        </p:tgtEl>
                                      </p:cBhvr>
                                    </p:animEffec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wipe(left)">
                                      <p:cBhvr>
                                        <p:cTn id="88" dur="500"/>
                                        <p:tgtEl>
                                          <p:spTgt spid="48"/>
                                        </p:tgtEl>
                                      </p:cBhvr>
                                    </p:animEffect>
                                  </p:childTnLst>
                                </p:cTn>
                              </p:par>
                            </p:childTnLst>
                          </p:cTn>
                        </p:par>
                        <p:par>
                          <p:cTn id="89" fill="hold">
                            <p:stCondLst>
                              <p:cond delay="500"/>
                            </p:stCondLst>
                            <p:childTnLst>
                              <p:par>
                                <p:cTn id="90" presetID="22" presetClass="entr" presetSubtype="2" fill="hold" nodeType="after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wipe(right)">
                                      <p:cBhvr>
                                        <p:cTn id="92" dur="500"/>
                                        <p:tgtEl>
                                          <p:spTgt spid="40"/>
                                        </p:tgtEl>
                                      </p:cBhvr>
                                    </p:animEffec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E9D52E8-5E81-6044-BED9-793E62E027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986" y="4650059"/>
            <a:ext cx="3119192" cy="2084609"/>
          </a:xfrm>
          <a:prstGeom prst="rect">
            <a:avLst/>
          </a:prstGeom>
        </p:spPr>
      </p:pic>
      <p:grpSp>
        <p:nvGrpSpPr>
          <p:cNvPr id="3" name="Group 2">
            <a:extLst>
              <a:ext uri="{FF2B5EF4-FFF2-40B4-BE49-F238E27FC236}">
                <a16:creationId xmlns:a16="http://schemas.microsoft.com/office/drawing/2014/main" id="{AA4FADC8-4848-41FC-0551-240B346FA2E5}"/>
              </a:ext>
            </a:extLst>
          </p:cNvPr>
          <p:cNvGrpSpPr/>
          <p:nvPr/>
        </p:nvGrpSpPr>
        <p:grpSpPr>
          <a:xfrm>
            <a:off x="99413" y="876288"/>
            <a:ext cx="4828477" cy="3858116"/>
            <a:chOff x="-1266271" y="1384713"/>
            <a:chExt cx="8107490" cy="1716997"/>
          </a:xfrm>
          <a:solidFill>
            <a:schemeClr val="accent4">
              <a:lumMod val="20000"/>
              <a:lumOff val="80000"/>
            </a:schemeClr>
          </a:solidFill>
        </p:grpSpPr>
        <p:sp>
          <p:nvSpPr>
            <p:cNvPr id="4" name="Rectangle: Rounded Corners 3">
              <a:extLst>
                <a:ext uri="{FF2B5EF4-FFF2-40B4-BE49-F238E27FC236}">
                  <a16:creationId xmlns:a16="http://schemas.microsoft.com/office/drawing/2014/main" id="{DEAFD2F3-FEA0-8F01-24E9-814275C4C225}"/>
                </a:ext>
              </a:extLst>
            </p:cNvPr>
            <p:cNvSpPr/>
            <p:nvPr/>
          </p:nvSpPr>
          <p:spPr>
            <a:xfrm>
              <a:off x="-1266271" y="1384713"/>
              <a:ext cx="8107490" cy="1716997"/>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49996ED-BCF0-4045-D377-7341D7A3493E}"/>
                </a:ext>
              </a:extLst>
            </p:cNvPr>
            <p:cNvSpPr txBox="1"/>
            <p:nvPr/>
          </p:nvSpPr>
          <p:spPr>
            <a:xfrm>
              <a:off x="-943800" y="1481801"/>
              <a:ext cx="7785019" cy="1522820"/>
            </a:xfrm>
            <a:prstGeom prst="rect">
              <a:avLst/>
            </a:prstGeom>
            <a:grpFill/>
          </p:spPr>
          <p:txBody>
            <a:bodyPr wrap="square">
              <a:spAutoFit/>
            </a:bodyPr>
            <a:lstStyle/>
            <a:p>
              <a:pPr algn="just"/>
              <a:r>
                <a:rPr lang="en-US" sz="3200" b="1" dirty="0" err="1">
                  <a:latin typeface="Cambria" panose="02040503050406030204" pitchFamily="18" charset="0"/>
                </a:rPr>
                <a:t>Đền</a:t>
              </a:r>
              <a:r>
                <a:rPr lang="en-US" sz="3200" b="1" dirty="0">
                  <a:latin typeface="Cambria" panose="02040503050406030204" pitchFamily="18" charset="0"/>
                </a:rPr>
                <a:t> </a:t>
              </a:r>
              <a:r>
                <a:rPr lang="en-US" sz="3200" b="1" dirty="0" err="1">
                  <a:latin typeface="Cambria" panose="02040503050406030204" pitchFamily="18" charset="0"/>
                </a:rPr>
                <a:t>Hạ</a:t>
              </a:r>
              <a:r>
                <a:rPr lang="en-US" sz="3200" b="1" dirty="0">
                  <a:latin typeface="Cambria" panose="02040503050406030204" pitchFamily="18" charset="0"/>
                </a:rPr>
                <a:t> - </a:t>
              </a:r>
              <a:r>
                <a:rPr lang="en-US" sz="3200" b="1" dirty="0" err="1">
                  <a:latin typeface="Cambria" panose="02040503050406030204" pitchFamily="18" charset="0"/>
                </a:rPr>
                <a:t>Tương</a:t>
              </a:r>
              <a:r>
                <a:rPr lang="en-US" sz="3200" b="1" dirty="0">
                  <a:latin typeface="Cambria" panose="02040503050406030204" pitchFamily="18" charset="0"/>
                </a:rPr>
                <a:t> </a:t>
              </a:r>
              <a:r>
                <a:rPr lang="en-US" sz="3200" b="1" dirty="0" err="1">
                  <a:latin typeface="Cambria" panose="02040503050406030204" pitchFamily="18" charset="0"/>
                </a:rPr>
                <a:t>truyền</a:t>
              </a:r>
              <a:r>
                <a:rPr lang="en-US" sz="3200" b="1" dirty="0">
                  <a:latin typeface="Cambria" panose="02040503050406030204" pitchFamily="18" charset="0"/>
                </a:rPr>
                <a:t> </a:t>
              </a:r>
              <a:r>
                <a:rPr lang="en-US" sz="3200" b="1" dirty="0" err="1">
                  <a:latin typeface="Cambria" panose="02040503050406030204" pitchFamily="18" charset="0"/>
                </a:rPr>
                <a:t>đây</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nơi</a:t>
              </a:r>
              <a:r>
                <a:rPr lang="en-US" sz="3200" b="1" dirty="0">
                  <a:latin typeface="Cambria" panose="02040503050406030204" pitchFamily="18" charset="0"/>
                </a:rPr>
                <a:t> </a:t>
              </a:r>
              <a:r>
                <a:rPr lang="en-US" sz="3200" b="1" dirty="0" err="1">
                  <a:latin typeface="Cambria" panose="02040503050406030204" pitchFamily="18" charset="0"/>
                </a:rPr>
                <a:t>mẹ</a:t>
              </a:r>
              <a:r>
                <a:rPr lang="en-US" sz="3200" b="1" dirty="0">
                  <a:latin typeface="Cambria" panose="02040503050406030204" pitchFamily="18" charset="0"/>
                </a:rPr>
                <a:t> </a:t>
              </a:r>
              <a:r>
                <a:rPr lang="en-US" sz="3200" b="1" dirty="0" err="1">
                  <a:latin typeface="Cambria" panose="02040503050406030204" pitchFamily="18" charset="0"/>
                </a:rPr>
                <a:t>Âu</a:t>
              </a:r>
              <a:r>
                <a:rPr lang="en-US" sz="3200" b="1" dirty="0">
                  <a:latin typeface="Cambria" panose="02040503050406030204" pitchFamily="18" charset="0"/>
                </a:rPr>
                <a:t> </a:t>
              </a:r>
              <a:r>
                <a:rPr lang="en-US" sz="3200" b="1" dirty="0" err="1">
                  <a:latin typeface="Cambria" panose="02040503050406030204" pitchFamily="18" charset="0"/>
                </a:rPr>
                <a:t>Cơ</a:t>
              </a:r>
              <a:r>
                <a:rPr lang="en-US" sz="3200" b="1" dirty="0">
                  <a:latin typeface="Cambria" panose="02040503050406030204" pitchFamily="18" charset="0"/>
                </a:rPr>
                <a:t> </a:t>
              </a:r>
              <a:r>
                <a:rPr lang="en-US" sz="3200" b="1" dirty="0" err="1">
                  <a:latin typeface="Cambria" panose="02040503050406030204" pitchFamily="18" charset="0"/>
                </a:rPr>
                <a:t>sinh</a:t>
              </a:r>
              <a:r>
                <a:rPr lang="en-US" sz="3200" b="1" dirty="0">
                  <a:latin typeface="Cambria" panose="02040503050406030204" pitchFamily="18" charset="0"/>
                </a:rPr>
                <a:t> </a:t>
              </a:r>
              <a:r>
                <a:rPr lang="en-US" sz="3200" b="1" dirty="0" err="1">
                  <a:latin typeface="Cambria" panose="02040503050406030204" pitchFamily="18" charset="0"/>
                </a:rPr>
                <a:t>ra</a:t>
              </a:r>
              <a:r>
                <a:rPr lang="en-US" sz="3200" b="1" dirty="0">
                  <a:latin typeface="Cambria" panose="02040503050406030204" pitchFamily="18" charset="0"/>
                </a:rPr>
                <a:t> </a:t>
              </a:r>
              <a:r>
                <a:rPr lang="en-US" sz="3200" b="1" dirty="0" err="1">
                  <a:latin typeface="Cambria" panose="02040503050406030204" pitchFamily="18" charset="0"/>
                </a:rPr>
                <a:t>bọc</a:t>
              </a:r>
              <a:r>
                <a:rPr lang="en-US" sz="3200" b="1" dirty="0">
                  <a:latin typeface="Cambria" panose="02040503050406030204" pitchFamily="18" charset="0"/>
                </a:rPr>
                <a:t> </a:t>
              </a:r>
              <a:r>
                <a:rPr lang="en-US" sz="3200" b="1" dirty="0" err="1">
                  <a:latin typeface="Cambria" panose="02040503050406030204" pitchFamily="18" charset="0"/>
                </a:rPr>
                <a:t>trăm</a:t>
              </a:r>
              <a:r>
                <a:rPr lang="en-US" sz="3200" b="1" dirty="0">
                  <a:latin typeface="Cambria" panose="02040503050406030204" pitchFamily="18" charset="0"/>
                </a:rPr>
                <a:t> </a:t>
              </a:r>
              <a:r>
                <a:rPr lang="en-US" sz="3200" b="1" dirty="0" err="1">
                  <a:latin typeface="Cambria" panose="02040503050406030204" pitchFamily="18" charset="0"/>
                </a:rPr>
                <a:t>trứng</a:t>
              </a:r>
              <a:r>
                <a:rPr lang="en-US" sz="3200" b="1" dirty="0">
                  <a:latin typeface="Cambria" panose="02040503050406030204" pitchFamily="18" charset="0"/>
                </a:rPr>
                <a:t>, </a:t>
              </a:r>
              <a:r>
                <a:rPr lang="en-US" sz="3200" b="1" dirty="0" err="1">
                  <a:latin typeface="Cambria" panose="02040503050406030204" pitchFamily="18" charset="0"/>
                </a:rPr>
                <a:t>sau</a:t>
              </a:r>
              <a:r>
                <a:rPr lang="en-US" sz="3200" b="1" dirty="0">
                  <a:latin typeface="Cambria" panose="02040503050406030204" pitchFamily="18" charset="0"/>
                </a:rPr>
                <a:t> </a:t>
              </a:r>
              <a:r>
                <a:rPr lang="en-US" sz="3200" b="1" dirty="0" err="1">
                  <a:latin typeface="Cambria" panose="02040503050406030204" pitchFamily="18" charset="0"/>
                </a:rPr>
                <a:t>nở</a:t>
              </a:r>
              <a:r>
                <a:rPr lang="en-US" sz="3200" b="1" dirty="0">
                  <a:latin typeface="Cambria" panose="02040503050406030204" pitchFamily="18" charset="0"/>
                </a:rPr>
                <a:t> </a:t>
              </a:r>
              <a:r>
                <a:rPr lang="en-US" sz="3200" b="1" dirty="0" err="1">
                  <a:latin typeface="Cambria" panose="02040503050406030204" pitchFamily="18" charset="0"/>
                </a:rPr>
                <a:t>thành</a:t>
              </a:r>
              <a:r>
                <a:rPr lang="en-US" sz="3200" b="1" dirty="0">
                  <a:latin typeface="Cambria" panose="02040503050406030204" pitchFamily="18" charset="0"/>
                </a:rPr>
                <a:t> 100 </a:t>
              </a:r>
              <a:r>
                <a:rPr lang="en-US" sz="3200" b="1" dirty="0" err="1">
                  <a:latin typeface="Cambria" panose="02040503050406030204" pitchFamily="18" charset="0"/>
                </a:rPr>
                <a:t>người</a:t>
              </a:r>
              <a:r>
                <a:rPr lang="en-US" sz="3200" b="1" dirty="0">
                  <a:latin typeface="Cambria" panose="02040503050406030204" pitchFamily="18" charset="0"/>
                </a:rPr>
                <a:t> con, </a:t>
              </a:r>
              <a:r>
                <a:rPr lang="en-US" sz="3200" b="1" dirty="0" err="1">
                  <a:latin typeface="Cambria" panose="02040503050406030204" pitchFamily="18" charset="0"/>
                </a:rPr>
                <a:t>nguồn</a:t>
              </a:r>
              <a:r>
                <a:rPr lang="en-US" sz="3200" b="1" dirty="0">
                  <a:latin typeface="Cambria" panose="02040503050406030204" pitchFamily="18" charset="0"/>
                </a:rPr>
                <a:t> </a:t>
              </a:r>
              <a:r>
                <a:rPr lang="en-US" sz="3200" b="1" dirty="0" err="1">
                  <a:latin typeface="Cambria" panose="02040503050406030204" pitchFamily="18" charset="0"/>
                </a:rPr>
                <a:t>gốc</a:t>
              </a:r>
              <a:r>
                <a:rPr lang="en-US" sz="3200" b="1" dirty="0">
                  <a:latin typeface="Cambria" panose="02040503050406030204" pitchFamily="18" charset="0"/>
                </a:rPr>
                <a:t> “</a:t>
              </a:r>
              <a:r>
                <a:rPr lang="en-US" sz="3200" b="1" dirty="0" err="1">
                  <a:latin typeface="Cambria" panose="02040503050406030204" pitchFamily="18" charset="0"/>
                </a:rPr>
                <a:t>đồng</a:t>
              </a:r>
              <a:r>
                <a:rPr lang="en-US" sz="3200" b="1" dirty="0">
                  <a:latin typeface="Cambria" panose="02040503050406030204" pitchFamily="18" charset="0"/>
                </a:rPr>
                <a:t> </a:t>
              </a:r>
              <a:r>
                <a:rPr lang="en-US" sz="3200" b="1" dirty="0" err="1">
                  <a:latin typeface="Cambria" panose="02040503050406030204" pitchFamily="18" charset="0"/>
                </a:rPr>
                <a:t>bào</a:t>
              </a:r>
              <a:r>
                <a:rPr lang="en-US" sz="3200" b="1" dirty="0">
                  <a:latin typeface="Cambria" panose="02040503050406030204" pitchFamily="18" charset="0"/>
                </a:rPr>
                <a:t>” </a:t>
              </a:r>
              <a:r>
                <a:rPr lang="en-US" sz="3200" b="1" dirty="0" err="1">
                  <a:latin typeface="Cambria" panose="02040503050406030204" pitchFamily="18" charset="0"/>
                </a:rPr>
                <a:t>bắt</a:t>
              </a:r>
              <a:r>
                <a:rPr lang="en-US" sz="3200" b="1" dirty="0">
                  <a:latin typeface="Cambria" panose="02040503050406030204" pitchFamily="18" charset="0"/>
                </a:rPr>
                <a:t> </a:t>
              </a:r>
              <a:r>
                <a:rPr lang="en-US" sz="3200" b="1" dirty="0" err="1">
                  <a:latin typeface="Cambria" panose="02040503050406030204" pitchFamily="18" charset="0"/>
                </a:rPr>
                <a:t>nguồn</a:t>
              </a:r>
              <a:r>
                <a:rPr lang="en-US" sz="3200" b="1" dirty="0">
                  <a:latin typeface="Cambria" panose="02040503050406030204" pitchFamily="18" charset="0"/>
                </a:rPr>
                <a:t> </a:t>
              </a:r>
              <a:r>
                <a:rPr lang="en-US" sz="3200" b="1" dirty="0" err="1">
                  <a:latin typeface="Cambria" panose="02040503050406030204" pitchFamily="18" charset="0"/>
                </a:rPr>
                <a:t>từ</a:t>
              </a:r>
              <a:r>
                <a:rPr lang="en-US" sz="3200" b="1" dirty="0">
                  <a:latin typeface="Cambria" panose="02040503050406030204" pitchFamily="18" charset="0"/>
                </a:rPr>
                <a:t> </a:t>
              </a:r>
              <a:r>
                <a:rPr lang="en-US" sz="3200" b="1" dirty="0" err="1">
                  <a:latin typeface="Cambria" panose="02040503050406030204" pitchFamily="18" charset="0"/>
                </a:rPr>
                <a:t>đây</a:t>
              </a:r>
              <a:r>
                <a:rPr lang="en-US" sz="3200" b="1" dirty="0">
                  <a:latin typeface="Cambria" panose="02040503050406030204" pitchFamily="18" charset="0"/>
                </a:rPr>
                <a:t>.</a:t>
              </a:r>
            </a:p>
          </p:txBody>
        </p:sp>
      </p:grpSp>
      <p:pic>
        <p:nvPicPr>
          <p:cNvPr id="6" name="Picture 5">
            <a:extLst>
              <a:ext uri="{FF2B5EF4-FFF2-40B4-BE49-F238E27FC236}">
                <a16:creationId xmlns:a16="http://schemas.microsoft.com/office/drawing/2014/main" id="{D31301EC-68D6-FBEE-A0A3-BF5FA2DCEA63}"/>
              </a:ext>
            </a:extLst>
          </p:cNvPr>
          <p:cNvPicPr>
            <a:picLocks noChangeAspect="1"/>
          </p:cNvPicPr>
          <p:nvPr/>
        </p:nvPicPr>
        <p:blipFill rotWithShape="1">
          <a:blip r:embed="rId3"/>
          <a:srcRect t="-1682" r="12327"/>
          <a:stretch/>
        </p:blipFill>
        <p:spPr>
          <a:xfrm>
            <a:off x="5229922" y="390291"/>
            <a:ext cx="6724185" cy="57986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95DB33-744E-0C08-07C4-FD402E968CCE}"/>
              </a:ext>
            </a:extLst>
          </p:cNvPr>
          <p:cNvPicPr>
            <a:picLocks noChangeAspect="1"/>
          </p:cNvPicPr>
          <p:nvPr/>
        </p:nvPicPr>
        <p:blipFill>
          <a:blip r:embed="rId2"/>
          <a:stretch>
            <a:fillRect/>
          </a:stretch>
        </p:blipFill>
        <p:spPr>
          <a:xfrm>
            <a:off x="260928" y="316399"/>
            <a:ext cx="6523121" cy="52480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D9E9C757-D719-928C-D6F4-1C31B6257436}"/>
              </a:ext>
            </a:extLst>
          </p:cNvPr>
          <p:cNvSpPr txBox="1"/>
          <p:nvPr/>
        </p:nvSpPr>
        <p:spPr>
          <a:xfrm>
            <a:off x="7107514" y="896115"/>
            <a:ext cx="4823558" cy="3539429"/>
          </a:xfrm>
          <a:prstGeom prst="rect">
            <a:avLst/>
          </a:prstGeom>
          <a:solidFill>
            <a:schemeClr val="accent2">
              <a:lumMod val="20000"/>
              <a:lumOff val="80000"/>
            </a:schemeClr>
          </a:solidFill>
        </p:spPr>
        <p:txBody>
          <a:bodyPr wrap="square">
            <a:spAutoFit/>
          </a:bodyPr>
          <a:lstStyle/>
          <a:p>
            <a:pPr algn="just"/>
            <a:r>
              <a:rPr lang="en-US" sz="3200" b="1" dirty="0" err="1">
                <a:latin typeface="Cambria" panose="02040503050406030204" pitchFamily="18" charset="0"/>
              </a:rPr>
              <a:t>Đến</a:t>
            </a:r>
            <a:r>
              <a:rPr lang="en-US" sz="3200" b="1" dirty="0">
                <a:latin typeface="Cambria" panose="02040503050406030204" pitchFamily="18" charset="0"/>
              </a:rPr>
              <a:t> </a:t>
            </a:r>
            <a:r>
              <a:rPr lang="en-US" sz="3200" b="1" dirty="0" err="1">
                <a:latin typeface="Cambria" panose="02040503050406030204" pitchFamily="18" charset="0"/>
              </a:rPr>
              <a:t>Thượng</a:t>
            </a:r>
            <a:r>
              <a:rPr lang="en-US" sz="3200" b="1" dirty="0">
                <a:latin typeface="Cambria" panose="02040503050406030204" pitchFamily="18" charset="0"/>
              </a:rPr>
              <a:t> – </a:t>
            </a:r>
            <a:r>
              <a:rPr lang="en-US" sz="3200" b="1" dirty="0" err="1">
                <a:latin typeface="Cambria" panose="02040503050406030204" pitchFamily="18" charset="0"/>
              </a:rPr>
              <a:t>Nơi</a:t>
            </a:r>
            <a:r>
              <a:rPr lang="en-US" sz="3200" b="1" dirty="0">
                <a:latin typeface="Cambria" panose="02040503050406030204" pitchFamily="18" charset="0"/>
              </a:rPr>
              <a:t>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Vua</a:t>
            </a:r>
            <a:r>
              <a:rPr lang="en-US" sz="3200" b="1" dirty="0">
                <a:latin typeface="Cambria" panose="02040503050406030204" pitchFamily="18" charset="0"/>
              </a:rPr>
              <a:t> </a:t>
            </a:r>
            <a:r>
              <a:rPr lang="en-US" sz="3200" b="1" dirty="0" err="1">
                <a:latin typeface="Cambria" panose="02040503050406030204" pitchFamily="18" charset="0"/>
              </a:rPr>
              <a:t>Hùng</a:t>
            </a:r>
            <a:r>
              <a:rPr lang="en-US" sz="3200" b="1" dirty="0">
                <a:latin typeface="Cambria" panose="02040503050406030204" pitchFamily="18" charset="0"/>
              </a:rPr>
              <a:t> </a:t>
            </a:r>
            <a:r>
              <a:rPr lang="en-US" sz="3200" b="1" dirty="0" err="1">
                <a:latin typeface="Cambria" panose="02040503050406030204" pitchFamily="18" charset="0"/>
              </a:rPr>
              <a:t>tiến</a:t>
            </a:r>
            <a:r>
              <a:rPr lang="en-US" sz="3200" b="1" dirty="0">
                <a:latin typeface="Cambria" panose="02040503050406030204" pitchFamily="18" charset="0"/>
              </a:rPr>
              <a:t> </a:t>
            </a:r>
            <a:r>
              <a:rPr lang="en-US" sz="3200" b="1" dirty="0" err="1">
                <a:latin typeface="Cambria" panose="02040503050406030204" pitchFamily="18" charset="0"/>
              </a:rPr>
              <a:t>hành</a:t>
            </a:r>
            <a:r>
              <a:rPr lang="en-US" sz="3200" b="1" dirty="0">
                <a:latin typeface="Cambria" panose="02040503050406030204" pitchFamily="18" charset="0"/>
              </a:rPr>
              <a:t>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nghi</a:t>
            </a:r>
            <a:r>
              <a:rPr lang="en-US" sz="3200" b="1" dirty="0">
                <a:latin typeface="Cambria" panose="02040503050406030204" pitchFamily="18" charset="0"/>
              </a:rPr>
              <a:t> </a:t>
            </a:r>
            <a:r>
              <a:rPr lang="en-US" sz="3200" b="1" dirty="0" err="1">
                <a:latin typeface="Cambria" panose="02040503050406030204" pitchFamily="18" charset="0"/>
              </a:rPr>
              <a:t>lễ</a:t>
            </a:r>
            <a:r>
              <a:rPr lang="en-US" sz="3200" b="1" dirty="0">
                <a:latin typeface="Cambria" panose="02040503050406030204" pitchFamily="18" charset="0"/>
              </a:rPr>
              <a:t> </a:t>
            </a:r>
            <a:r>
              <a:rPr lang="en-US" sz="3200" b="1" dirty="0" err="1">
                <a:latin typeface="Cambria" panose="02040503050406030204" pitchFamily="18" charset="0"/>
              </a:rPr>
              <a:t>cầu</a:t>
            </a:r>
            <a:r>
              <a:rPr lang="en-US" sz="3200" b="1" dirty="0">
                <a:latin typeface="Cambria" panose="02040503050406030204" pitchFamily="18" charset="0"/>
              </a:rPr>
              <a:t> </a:t>
            </a:r>
            <a:r>
              <a:rPr lang="en-US" sz="3200" b="1" dirty="0" err="1">
                <a:latin typeface="Cambria" panose="02040503050406030204" pitchFamily="18" charset="0"/>
              </a:rPr>
              <a:t>mưa</a:t>
            </a:r>
            <a:r>
              <a:rPr lang="en-US" sz="3200" b="1" dirty="0">
                <a:latin typeface="Cambria" panose="02040503050406030204" pitchFamily="18" charset="0"/>
              </a:rPr>
              <a:t> </a:t>
            </a:r>
            <a:r>
              <a:rPr lang="en-US" sz="3200" b="1" dirty="0" err="1">
                <a:latin typeface="Cambria" panose="02040503050406030204" pitchFamily="18" charset="0"/>
              </a:rPr>
              <a:t>thuận</a:t>
            </a:r>
            <a:r>
              <a:rPr lang="en-US" sz="3200" b="1" dirty="0">
                <a:latin typeface="Cambria" panose="02040503050406030204" pitchFamily="18" charset="0"/>
              </a:rPr>
              <a:t> </a:t>
            </a:r>
            <a:r>
              <a:rPr lang="en-US" sz="3200" b="1" dirty="0" err="1">
                <a:latin typeface="Cambria" panose="02040503050406030204" pitchFamily="18" charset="0"/>
              </a:rPr>
              <a:t>gió</a:t>
            </a:r>
            <a:r>
              <a:rPr lang="en-US" sz="3200" b="1" dirty="0">
                <a:latin typeface="Cambria" panose="02040503050406030204" pitchFamily="18" charset="0"/>
              </a:rPr>
              <a:t> </a:t>
            </a:r>
            <a:r>
              <a:rPr lang="en-US" sz="3200" b="1" dirty="0" err="1">
                <a:latin typeface="Cambria" panose="02040503050406030204" pitchFamily="18" charset="0"/>
              </a:rPr>
              <a:t>hòa</a:t>
            </a:r>
            <a:r>
              <a:rPr lang="en-US" sz="3200" b="1" dirty="0">
                <a:latin typeface="Cambria" panose="02040503050406030204" pitchFamily="18" charset="0"/>
              </a:rPr>
              <a:t>, </a:t>
            </a:r>
            <a:r>
              <a:rPr lang="en-US" sz="3200" b="1" dirty="0" err="1">
                <a:latin typeface="Cambria" panose="02040503050406030204" pitchFamily="18" charset="0"/>
              </a:rPr>
              <a:t>mùa</a:t>
            </a:r>
            <a:r>
              <a:rPr lang="en-US" sz="3200" b="1" dirty="0">
                <a:latin typeface="Cambria" panose="02040503050406030204" pitchFamily="18" charset="0"/>
              </a:rPr>
              <a:t> </a:t>
            </a:r>
            <a:r>
              <a:rPr lang="en-US" sz="3200" b="1" dirty="0" err="1">
                <a:latin typeface="Cambria" panose="02040503050406030204" pitchFamily="18" charset="0"/>
              </a:rPr>
              <a:t>màng</a:t>
            </a:r>
            <a:r>
              <a:rPr lang="en-US" sz="3200" b="1" dirty="0">
                <a:latin typeface="Cambria" panose="02040503050406030204" pitchFamily="18" charset="0"/>
              </a:rPr>
              <a:t> </a:t>
            </a:r>
            <a:r>
              <a:rPr lang="en-US" sz="3200" b="1" dirty="0" err="1">
                <a:latin typeface="Cambria" panose="02040503050406030204" pitchFamily="18" charset="0"/>
              </a:rPr>
              <a:t>tươi</a:t>
            </a:r>
            <a:r>
              <a:rPr lang="en-US" sz="3200" b="1" dirty="0">
                <a:latin typeface="Cambria" panose="02040503050406030204" pitchFamily="18" charset="0"/>
              </a:rPr>
              <a:t> </a:t>
            </a:r>
            <a:r>
              <a:rPr lang="en-US" sz="3200" b="1" dirty="0" err="1">
                <a:latin typeface="Cambria" panose="02040503050406030204" pitchFamily="18" charset="0"/>
              </a:rPr>
              <a:t>tốt</a:t>
            </a:r>
            <a:r>
              <a:rPr lang="en-US" sz="3200" b="1" dirty="0">
                <a:latin typeface="Cambria" panose="02040503050406030204" pitchFamily="18" charset="0"/>
              </a:rPr>
              <a:t>.</a:t>
            </a:r>
          </a:p>
          <a:p>
            <a:pPr algn="just"/>
            <a:r>
              <a:rPr lang="en-US" sz="3200" b="1" dirty="0" err="1">
                <a:latin typeface="Cambria" panose="02040503050406030204" pitchFamily="18" charset="0"/>
              </a:rPr>
              <a:t>Cửa</a:t>
            </a:r>
            <a:r>
              <a:rPr lang="en-US" sz="3200" b="1" dirty="0">
                <a:latin typeface="Cambria" panose="02040503050406030204" pitchFamily="18" charset="0"/>
              </a:rPr>
              <a:t> </a:t>
            </a:r>
            <a:r>
              <a:rPr lang="en-US" sz="3200" b="1" dirty="0" err="1">
                <a:latin typeface="Cambria" panose="02040503050406030204" pitchFamily="18" charset="0"/>
              </a:rPr>
              <a:t>đền</a:t>
            </a:r>
            <a:r>
              <a:rPr lang="en-US" sz="3200" b="1" dirty="0">
                <a:latin typeface="Cambria" panose="02040503050406030204" pitchFamily="18" charset="0"/>
              </a:rPr>
              <a:t> </a:t>
            </a:r>
            <a:r>
              <a:rPr lang="en-US" sz="3200" b="1" dirty="0" err="1">
                <a:latin typeface="Cambria" panose="02040503050406030204" pitchFamily="18" charset="0"/>
              </a:rPr>
              <a:t>có</a:t>
            </a:r>
            <a:r>
              <a:rPr lang="en-US" sz="3200" b="1" dirty="0">
                <a:latin typeface="Cambria" panose="02040503050406030204" pitchFamily="18" charset="0"/>
              </a:rPr>
              <a:t> </a:t>
            </a:r>
            <a:r>
              <a:rPr lang="en-US" sz="3200" b="1" dirty="0" err="1">
                <a:latin typeface="Cambria" panose="02040503050406030204" pitchFamily="18" charset="0"/>
              </a:rPr>
              <a:t>chữ</a:t>
            </a:r>
            <a:r>
              <a:rPr lang="en-US" sz="3200" b="1" dirty="0">
                <a:latin typeface="Cambria" panose="02040503050406030204" pitchFamily="18" charset="0"/>
              </a:rPr>
              <a:t>: </a:t>
            </a:r>
          </a:p>
          <a:p>
            <a:pPr algn="ctr"/>
            <a:r>
              <a:rPr lang="en-US" sz="3200" b="1" dirty="0">
                <a:latin typeface="Cambria" panose="02040503050406030204" pitchFamily="18" charset="0"/>
              </a:rPr>
              <a:t>“Nam </a:t>
            </a:r>
            <a:r>
              <a:rPr lang="en-US" sz="3200" b="1" dirty="0" err="1">
                <a:latin typeface="Cambria" panose="02040503050406030204" pitchFamily="18" charset="0"/>
              </a:rPr>
              <a:t>Việt</a:t>
            </a:r>
            <a:r>
              <a:rPr lang="en-US" sz="3200" b="1" dirty="0">
                <a:latin typeface="Cambria" panose="02040503050406030204" pitchFamily="18" charset="0"/>
              </a:rPr>
              <a:t> </a:t>
            </a:r>
            <a:r>
              <a:rPr lang="en-US" sz="3200" b="1" dirty="0" err="1">
                <a:latin typeface="Cambria" panose="02040503050406030204" pitchFamily="18" charset="0"/>
              </a:rPr>
              <a:t>triệu</a:t>
            </a:r>
            <a:r>
              <a:rPr lang="en-US" sz="3200" b="1" dirty="0">
                <a:latin typeface="Cambria" panose="02040503050406030204" pitchFamily="18" charset="0"/>
              </a:rPr>
              <a:t> </a:t>
            </a:r>
            <a:r>
              <a:rPr lang="en-US" sz="3200" b="1" dirty="0" err="1">
                <a:latin typeface="Cambria" panose="02040503050406030204" pitchFamily="18" charset="0"/>
              </a:rPr>
              <a:t>tổ</a:t>
            </a:r>
            <a:r>
              <a:rPr lang="en-US" sz="3200" b="1" dirty="0">
                <a:latin typeface="Cambria" panose="02040503050406030204" pitchFamily="18" charset="0"/>
              </a:rPr>
              <a:t>”.</a:t>
            </a:r>
          </a:p>
        </p:txBody>
      </p:sp>
      <p:pic>
        <p:nvPicPr>
          <p:cNvPr id="9" name="图片 8">
            <a:extLst>
              <a:ext uri="{FF2B5EF4-FFF2-40B4-BE49-F238E27FC236}">
                <a16:creationId xmlns:a16="http://schemas.microsoft.com/office/drawing/2014/main" id="{20AD6207-DA74-8949-8209-F0807E7B0D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449170"/>
            <a:ext cx="2509024" cy="14088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F5C4E3-7CC5-1CE8-759F-FFA7CFF2C1F3}"/>
              </a:ext>
            </a:extLst>
          </p:cNvPr>
          <p:cNvPicPr>
            <a:picLocks noChangeAspect="1"/>
          </p:cNvPicPr>
          <p:nvPr/>
        </p:nvPicPr>
        <p:blipFill>
          <a:blip r:embed="rId2"/>
          <a:stretch>
            <a:fillRect/>
          </a:stretch>
        </p:blipFill>
        <p:spPr>
          <a:xfrm>
            <a:off x="859738" y="110417"/>
            <a:ext cx="8473834" cy="910134"/>
          </a:xfrm>
          <a:prstGeom prst="rect">
            <a:avLst/>
          </a:prstGeom>
        </p:spPr>
      </p:pic>
      <p:grpSp>
        <p:nvGrpSpPr>
          <p:cNvPr id="12" name="Group 11">
            <a:extLst>
              <a:ext uri="{FF2B5EF4-FFF2-40B4-BE49-F238E27FC236}">
                <a16:creationId xmlns:a16="http://schemas.microsoft.com/office/drawing/2014/main" id="{1016FCB4-B091-7F8F-8CD9-C38281AFF06E}"/>
              </a:ext>
            </a:extLst>
          </p:cNvPr>
          <p:cNvGrpSpPr/>
          <p:nvPr/>
        </p:nvGrpSpPr>
        <p:grpSpPr>
          <a:xfrm>
            <a:off x="455613" y="2464615"/>
            <a:ext cx="11280774" cy="2765307"/>
            <a:chOff x="922427" y="1245269"/>
            <a:chExt cx="11280774" cy="4861735"/>
          </a:xfrm>
        </p:grpSpPr>
        <p:sp>
          <p:nvSpPr>
            <p:cNvPr id="13" name="Rectangle: Rounded Corners 12">
              <a:extLst>
                <a:ext uri="{FF2B5EF4-FFF2-40B4-BE49-F238E27FC236}">
                  <a16:creationId xmlns:a16="http://schemas.microsoft.com/office/drawing/2014/main" id="{0414DB59-1AD5-50F7-41D9-5A24F726F1E5}"/>
                </a:ext>
              </a:extLst>
            </p:cNvPr>
            <p:cNvSpPr/>
            <p:nvPr/>
          </p:nvSpPr>
          <p:spPr>
            <a:xfrm>
              <a:off x="922427" y="1245269"/>
              <a:ext cx="11280774" cy="4861735"/>
            </a:xfrm>
            <a:prstGeom prst="roundRect">
              <a:avLst/>
            </a:prstGeom>
            <a:solidFill>
              <a:srgbClr val="EBFAFF"/>
            </a:solidFill>
            <a:ln>
              <a:solidFill>
                <a:srgbClr val="02B7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68DD32-8ACD-6851-4A1D-4BBF6CE833C3}"/>
                </a:ext>
              </a:extLst>
            </p:cNvPr>
            <p:cNvSpPr txBox="1"/>
            <p:nvPr/>
          </p:nvSpPr>
          <p:spPr>
            <a:xfrm>
              <a:off x="1074526" y="1638925"/>
              <a:ext cx="11128675" cy="2554545"/>
            </a:xfrm>
            <a:prstGeom prst="rect">
              <a:avLst/>
            </a:prstGeom>
            <a:noFill/>
          </p:spPr>
          <p:txBody>
            <a:bodyPr wrap="square">
              <a:spAutoFit/>
            </a:bodyPr>
            <a:lstStyle/>
            <a:p>
              <a:r>
                <a:rPr lang="en-US" sz="3200" b="1" i="1" dirty="0" err="1">
                  <a:solidFill>
                    <a:srgbClr val="000000"/>
                  </a:solidFill>
                  <a:latin typeface="Cambria" panose="02040503050406030204" pitchFamily="18" charset="0"/>
                </a:rPr>
                <a:t>Các</a:t>
              </a:r>
              <a:r>
                <a:rPr lang="en-US" sz="3200" b="1" i="1" dirty="0">
                  <a:solidFill>
                    <a:srgbClr val="000000"/>
                  </a:solidFill>
                  <a:latin typeface="Cambria" panose="02040503050406030204" pitchFamily="18" charset="0"/>
                </a:rPr>
                <a:t> </a:t>
              </a:r>
              <a:r>
                <a:rPr lang="en-US" sz="3200" b="1" i="1" dirty="0" err="1">
                  <a:solidFill>
                    <a:srgbClr val="000000"/>
                  </a:solidFill>
                  <a:latin typeface="Cambria" panose="02040503050406030204" pitchFamily="18" charset="0"/>
                </a:rPr>
                <a:t>nhóm</a:t>
              </a:r>
              <a:r>
                <a:rPr lang="en-US" sz="3200" b="1" i="1" dirty="0">
                  <a:solidFill>
                    <a:srgbClr val="000000"/>
                  </a:solidFill>
                  <a:latin typeface="Cambria" panose="02040503050406030204" pitchFamily="18" charset="0"/>
                </a:rPr>
                <a:t> </a:t>
              </a:r>
              <a:r>
                <a:rPr lang="en-US" sz="3200" b="1" i="1" dirty="0" err="1">
                  <a:solidFill>
                    <a:srgbClr val="000000"/>
                  </a:solidFill>
                  <a:latin typeface="Cambria" panose="02040503050406030204" pitchFamily="18" charset="0"/>
                </a:rPr>
                <a:t>hãy</a:t>
              </a:r>
              <a:r>
                <a:rPr lang="en-US" sz="3200" b="1" i="1" dirty="0">
                  <a:solidFill>
                    <a:srgbClr val="000000"/>
                  </a:solidFill>
                  <a:latin typeface="Cambria" panose="02040503050406030204" pitchFamily="18" charset="0"/>
                </a:rPr>
                <a:t> q</a:t>
              </a:r>
              <a:r>
                <a:rPr lang="vi-VN" sz="3200" b="1" i="1" dirty="0">
                  <a:solidFill>
                    <a:srgbClr val="000000"/>
                  </a:solidFill>
                  <a:effectLst/>
                  <a:latin typeface="Cambria" panose="02040503050406030204" pitchFamily="18" charset="0"/>
                </a:rPr>
                <a:t>uan sát hình 3 kết hợp đọc thông tin mục</a:t>
              </a:r>
              <a:r>
                <a:rPr lang="en-US" sz="3200" b="1" i="1" dirty="0">
                  <a:solidFill>
                    <a:srgbClr val="000000"/>
                  </a:solidFill>
                  <a:effectLst/>
                  <a:latin typeface="Cambria" panose="02040503050406030204" pitchFamily="18" charset="0"/>
                </a:rPr>
                <a:t> </a:t>
              </a:r>
              <a:r>
                <a:rPr lang="vi-VN" sz="3200" b="1" i="1" dirty="0">
                  <a:solidFill>
                    <a:srgbClr val="000000"/>
                  </a:solidFill>
                  <a:effectLst/>
                  <a:latin typeface="Cambria" panose="02040503050406030204" pitchFamily="18" charset="0"/>
                </a:rPr>
                <a:t>2</a:t>
              </a:r>
              <a:r>
                <a:rPr lang="en-US" sz="3200" b="1" i="1" dirty="0">
                  <a:solidFill>
                    <a:srgbClr val="000000"/>
                  </a:solidFill>
                  <a:effectLst/>
                  <a:latin typeface="Cambria" panose="02040503050406030204" pitchFamily="18" charset="0"/>
                </a:rPr>
                <a:t>.</a:t>
              </a:r>
              <a:r>
                <a:rPr lang="vi-VN" sz="3200" b="1" i="1" dirty="0">
                  <a:solidFill>
                    <a:srgbClr val="000000"/>
                  </a:solidFill>
                  <a:effectLst/>
                  <a:latin typeface="Cambria" panose="02040503050406030204" pitchFamily="18" charset="0"/>
                </a:rPr>
                <a:t> </a:t>
              </a:r>
              <a:endParaRPr lang="en-US" sz="3200" b="1" i="1" dirty="0">
                <a:solidFill>
                  <a:srgbClr val="000000"/>
                </a:solidFill>
                <a:effectLst/>
                <a:latin typeface="Cambria" panose="02040503050406030204" pitchFamily="18" charset="0"/>
              </a:endParaRPr>
            </a:p>
            <a:p>
              <a:r>
                <a:rPr lang="en-US" sz="3200" b="1" i="1" dirty="0">
                  <a:solidFill>
                    <a:srgbClr val="000000"/>
                  </a:solidFill>
                  <a:effectLst/>
                  <a:latin typeface="Cambria" panose="02040503050406030204" pitchFamily="18" charset="0"/>
                </a:rPr>
                <a:t>Thực </a:t>
              </a:r>
              <a:r>
                <a:rPr lang="vi-VN" sz="3200" b="1" i="1" dirty="0">
                  <a:solidFill>
                    <a:srgbClr val="000000"/>
                  </a:solidFill>
                  <a:effectLst/>
                  <a:latin typeface="Cambria" panose="02040503050406030204" pitchFamily="18" charset="0"/>
                </a:rPr>
                <a:t>hiện nhiệm vụ:</a:t>
              </a:r>
              <a:endParaRPr lang="vi-VN" sz="3200" b="0" i="0" dirty="0">
                <a:solidFill>
                  <a:srgbClr val="000000"/>
                </a:solidFill>
                <a:effectLst/>
                <a:latin typeface="Cambria" panose="02040503050406030204" pitchFamily="18" charset="0"/>
              </a:endParaRPr>
            </a:p>
            <a:p>
              <a:pPr algn="just"/>
              <a:r>
                <a:rPr lang="en-US" sz="3200" dirty="0">
                  <a:solidFill>
                    <a:srgbClr val="000000"/>
                  </a:solidFill>
                  <a:latin typeface="Cambria" panose="02040503050406030204" pitchFamily="18" charset="0"/>
                </a:rPr>
                <a:t>1. C</a:t>
              </a:r>
              <a:r>
                <a:rPr lang="vi-VN" sz="3200" b="0" i="0" dirty="0">
                  <a:solidFill>
                    <a:srgbClr val="000000"/>
                  </a:solidFill>
                  <a:effectLst/>
                  <a:latin typeface="Cambria" panose="02040503050406030204" pitchFamily="18" charset="0"/>
                </a:rPr>
                <a:t>ho biết thời gian và địa điểm tổ chức lễ giỗ Tổ Hùng Vương.</a:t>
              </a:r>
            </a:p>
            <a:p>
              <a:pPr algn="just"/>
              <a:r>
                <a:rPr lang="en-US" sz="3200" b="0" i="0" dirty="0">
                  <a:solidFill>
                    <a:srgbClr val="000000"/>
                  </a:solidFill>
                  <a:effectLst/>
                  <a:latin typeface="Cambria" panose="02040503050406030204" pitchFamily="18" charset="0"/>
                </a:rPr>
                <a:t>2. </a:t>
              </a:r>
              <a:r>
                <a:rPr lang="vi-VN" sz="3200" b="0" i="0" dirty="0">
                  <a:solidFill>
                    <a:srgbClr val="000000"/>
                  </a:solidFill>
                  <a:effectLst/>
                  <a:latin typeface="Cambria" panose="02040503050406030204" pitchFamily="18" charset="0"/>
                </a:rPr>
                <a:t>Giới thiệu sơ lược về lễ giỗ Tổ Hùng Vương và nêu ý nghĩa </a:t>
              </a:r>
              <a:endParaRPr lang="en-US" sz="3200" b="0" i="0" dirty="0">
                <a:solidFill>
                  <a:srgbClr val="000000"/>
                </a:solidFill>
                <a:effectLst/>
                <a:latin typeface="Cambria" panose="02040503050406030204" pitchFamily="18" charset="0"/>
              </a:endParaRPr>
            </a:p>
            <a:p>
              <a:pPr algn="just"/>
              <a:r>
                <a:rPr lang="vi-VN" sz="3200" b="0" i="0" dirty="0">
                  <a:solidFill>
                    <a:srgbClr val="000000"/>
                  </a:solidFill>
                  <a:effectLst/>
                  <a:latin typeface="Cambria" panose="02040503050406030204" pitchFamily="18" charset="0"/>
                </a:rPr>
                <a:t>của ngày giỗ Tổ.</a:t>
              </a:r>
            </a:p>
          </p:txBody>
        </p:sp>
      </p:grpSp>
      <p:pic>
        <p:nvPicPr>
          <p:cNvPr id="15" name="Picture 14">
            <a:extLst>
              <a:ext uri="{FF2B5EF4-FFF2-40B4-BE49-F238E27FC236}">
                <a16:creationId xmlns:a16="http://schemas.microsoft.com/office/drawing/2014/main" id="{C3D25BEE-1CF0-4351-9357-8B75D5A8CEF3}"/>
              </a:ext>
            </a:extLst>
          </p:cNvPr>
          <p:cNvPicPr>
            <a:picLocks noChangeAspect="1"/>
          </p:cNvPicPr>
          <p:nvPr/>
        </p:nvPicPr>
        <p:blipFill>
          <a:blip r:embed="rId3"/>
          <a:stretch>
            <a:fillRect/>
          </a:stretch>
        </p:blipFill>
        <p:spPr>
          <a:xfrm>
            <a:off x="9181171" y="821561"/>
            <a:ext cx="2694799" cy="1634164"/>
          </a:xfrm>
          <a:prstGeom prst="rect">
            <a:avLst/>
          </a:prstGeom>
        </p:spPr>
      </p:pic>
    </p:spTree>
    <p:extLst>
      <p:ext uri="{BB962C8B-B14F-4D97-AF65-F5344CB8AC3E}">
        <p14:creationId xmlns:p14="http://schemas.microsoft.com/office/powerpoint/2010/main" val="9898574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494F6C4-69C0-987E-C947-151CDD188CDB}"/>
              </a:ext>
            </a:extLst>
          </p:cNvPr>
          <p:cNvSpPr/>
          <p:nvPr/>
        </p:nvSpPr>
        <p:spPr>
          <a:xfrm>
            <a:off x="144966" y="234176"/>
            <a:ext cx="11831444" cy="618892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11B6FC20-6016-DC38-EAD0-1C1C60F5FC78}"/>
              </a:ext>
            </a:extLst>
          </p:cNvPr>
          <p:cNvSpPr/>
          <p:nvPr/>
        </p:nvSpPr>
        <p:spPr>
          <a:xfrm>
            <a:off x="1253837" y="604405"/>
            <a:ext cx="10245435" cy="71697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rPr>
              <a:t>Thời</a:t>
            </a:r>
            <a:r>
              <a:rPr lang="en-US" sz="2800" b="1" dirty="0">
                <a:solidFill>
                  <a:schemeClr val="tx1"/>
                </a:solidFill>
                <a:latin typeface="Cambria" panose="02040503050406030204" pitchFamily="18" charset="0"/>
              </a:rPr>
              <a:t> </a:t>
            </a:r>
            <a:r>
              <a:rPr lang="vi-VN" sz="2800" b="1" dirty="0">
                <a:solidFill>
                  <a:schemeClr val="tx1"/>
                </a:solidFill>
                <a:latin typeface="Cambria" panose="02040503050406030204" pitchFamily="18" charset="0"/>
              </a:rPr>
              <a:t>gian và địa điểm tổ chức lễ giỗ Tổ Hùng Vương</a:t>
            </a:r>
          </a:p>
        </p:txBody>
      </p:sp>
      <p:pic>
        <p:nvPicPr>
          <p:cNvPr id="6" name="Picture 5">
            <a:extLst>
              <a:ext uri="{FF2B5EF4-FFF2-40B4-BE49-F238E27FC236}">
                <a16:creationId xmlns:a16="http://schemas.microsoft.com/office/drawing/2014/main" id="{024AA83B-16FA-66FF-C7E3-B7587D579853}"/>
              </a:ext>
            </a:extLst>
          </p:cNvPr>
          <p:cNvPicPr>
            <a:picLocks noChangeAspect="1"/>
          </p:cNvPicPr>
          <p:nvPr/>
        </p:nvPicPr>
        <p:blipFill>
          <a:blip r:embed="rId2"/>
          <a:stretch>
            <a:fillRect/>
          </a:stretch>
        </p:blipFill>
        <p:spPr>
          <a:xfrm>
            <a:off x="5524499" y="1681595"/>
            <a:ext cx="6133813" cy="4438650"/>
          </a:xfrm>
          <a:prstGeom prst="roundRect">
            <a:avLst/>
          </a:prstGeom>
        </p:spPr>
      </p:pic>
      <p:grpSp>
        <p:nvGrpSpPr>
          <p:cNvPr id="7" name="Group 6">
            <a:extLst>
              <a:ext uri="{FF2B5EF4-FFF2-40B4-BE49-F238E27FC236}">
                <a16:creationId xmlns:a16="http://schemas.microsoft.com/office/drawing/2014/main" id="{27EEF22F-4448-9ED0-9CD9-6F4CBA490565}"/>
              </a:ext>
            </a:extLst>
          </p:cNvPr>
          <p:cNvGrpSpPr/>
          <p:nvPr/>
        </p:nvGrpSpPr>
        <p:grpSpPr>
          <a:xfrm>
            <a:off x="530225" y="1691120"/>
            <a:ext cx="4790787" cy="1118116"/>
            <a:chOff x="533688" y="1901309"/>
            <a:chExt cx="4790787" cy="1118116"/>
          </a:xfrm>
        </p:grpSpPr>
        <p:sp>
          <p:nvSpPr>
            <p:cNvPr id="8" name="Rectangle: Rounded Corners 7">
              <a:extLst>
                <a:ext uri="{FF2B5EF4-FFF2-40B4-BE49-F238E27FC236}">
                  <a16:creationId xmlns:a16="http://schemas.microsoft.com/office/drawing/2014/main" id="{E4C39EA7-C0AA-DEBE-EFE5-D54D775F8DBF}"/>
                </a:ext>
              </a:extLst>
            </p:cNvPr>
            <p:cNvSpPr/>
            <p:nvPr/>
          </p:nvSpPr>
          <p:spPr>
            <a:xfrm>
              <a:off x="533688" y="1901309"/>
              <a:ext cx="4790787" cy="1118116"/>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4C898DE-05A6-ECF5-0929-0287BAE33875}"/>
                </a:ext>
              </a:extLst>
            </p:cNvPr>
            <p:cNvSpPr txBox="1"/>
            <p:nvPr/>
          </p:nvSpPr>
          <p:spPr>
            <a:xfrm>
              <a:off x="695325" y="1952535"/>
              <a:ext cx="4629150" cy="1015663"/>
            </a:xfrm>
            <a:prstGeom prst="rect">
              <a:avLst/>
            </a:prstGeom>
            <a:noFill/>
          </p:spPr>
          <p:txBody>
            <a:bodyPr wrap="square">
              <a:spAutoFit/>
            </a:bodyPr>
            <a:lstStyle/>
            <a:p>
              <a:r>
                <a:rPr lang="en-US" sz="2000" b="1" dirty="0" err="1">
                  <a:solidFill>
                    <a:schemeClr val="tx1"/>
                  </a:solidFill>
                  <a:latin typeface="Cambria" panose="02040503050406030204" pitchFamily="18" charset="0"/>
                </a:rPr>
                <a:t>Lễ</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giổ</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Tổ</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Hùng</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Vương</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được</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tổ</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chức</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vào</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ngày</a:t>
              </a:r>
              <a:r>
                <a:rPr lang="en-US" sz="2000" b="1" dirty="0">
                  <a:solidFill>
                    <a:schemeClr val="tx1"/>
                  </a:solidFill>
                  <a:latin typeface="Cambria" panose="02040503050406030204" pitchFamily="18" charset="0"/>
                </a:rPr>
                <a:t> </a:t>
              </a:r>
              <a:r>
                <a:rPr lang="en-US" sz="2000" b="1" dirty="0" err="1">
                  <a:solidFill>
                    <a:srgbClr val="385723"/>
                  </a:solidFill>
                  <a:latin typeface="Cambria" panose="02040503050406030204" pitchFamily="18" charset="0"/>
                </a:rPr>
                <a:t>mùng</a:t>
              </a:r>
              <a:r>
                <a:rPr lang="en-US" sz="2000" b="1" dirty="0">
                  <a:solidFill>
                    <a:srgbClr val="385723"/>
                  </a:solidFill>
                  <a:latin typeface="Cambria" panose="02040503050406030204" pitchFamily="18" charset="0"/>
                </a:rPr>
                <a:t> 10 </a:t>
              </a:r>
              <a:r>
                <a:rPr lang="en-US" sz="2000" b="1" dirty="0" err="1">
                  <a:solidFill>
                    <a:srgbClr val="385723"/>
                  </a:solidFill>
                  <a:latin typeface="Cambria" panose="02040503050406030204" pitchFamily="18" charset="0"/>
                </a:rPr>
                <a:t>tháng</a:t>
              </a:r>
              <a:r>
                <a:rPr lang="en-US" sz="2000" b="1" dirty="0">
                  <a:solidFill>
                    <a:srgbClr val="385723"/>
                  </a:solidFill>
                  <a:latin typeface="Cambria" panose="02040503050406030204" pitchFamily="18" charset="0"/>
                </a:rPr>
                <a:t> 3 </a:t>
              </a:r>
              <a:r>
                <a:rPr lang="en-US" sz="2000" b="1" dirty="0" err="1">
                  <a:solidFill>
                    <a:srgbClr val="385723"/>
                  </a:solidFill>
                  <a:latin typeface="Cambria" panose="02040503050406030204" pitchFamily="18" charset="0"/>
                </a:rPr>
                <a:t>âm</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lịch</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hàng</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năm</a:t>
              </a:r>
              <a:endParaRPr lang="en-US" sz="2000" dirty="0">
                <a:solidFill>
                  <a:srgbClr val="385723"/>
                </a:solidFill>
              </a:endParaRPr>
            </a:p>
          </p:txBody>
        </p:sp>
      </p:grpSp>
      <p:sp>
        <p:nvSpPr>
          <p:cNvPr id="12" name="Rectangle: Rounded Corners 11">
            <a:extLst>
              <a:ext uri="{FF2B5EF4-FFF2-40B4-BE49-F238E27FC236}">
                <a16:creationId xmlns:a16="http://schemas.microsoft.com/office/drawing/2014/main" id="{B45121D5-66B7-4DEB-D314-585EB97DE024}"/>
              </a:ext>
            </a:extLst>
          </p:cNvPr>
          <p:cNvSpPr/>
          <p:nvPr/>
        </p:nvSpPr>
        <p:spPr>
          <a:xfrm>
            <a:off x="520988" y="2991283"/>
            <a:ext cx="4790787" cy="1419225"/>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chemeClr val="tx1"/>
                </a:solidFill>
                <a:latin typeface="Cambria" panose="02040503050406030204" pitchFamily="18" charset="0"/>
              </a:rPr>
              <a:t>Ngày Giỗ Tổ Hùng Vương - Lễ hội Đền </a:t>
            </a:r>
            <a:r>
              <a:rPr lang="en-US" sz="2000" b="1" dirty="0" err="1">
                <a:solidFill>
                  <a:schemeClr val="tx1"/>
                </a:solidFill>
                <a:latin typeface="Cambria" panose="02040503050406030204" pitchFamily="18" charset="0"/>
              </a:rPr>
              <a:t>Hùng</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tổ</a:t>
            </a:r>
            <a:r>
              <a:rPr lang="en-US" sz="2000" b="1" dirty="0">
                <a:solidFill>
                  <a:schemeClr val="tx1"/>
                </a:solidFill>
                <a:latin typeface="Cambria" panose="02040503050406030204" pitchFamily="18" charset="0"/>
              </a:rPr>
              <a:t> </a:t>
            </a:r>
            <a:r>
              <a:rPr lang="en-US" sz="2000" b="1" dirty="0" err="1">
                <a:solidFill>
                  <a:schemeClr val="tx1"/>
                </a:solidFill>
                <a:latin typeface="Cambria" panose="02040503050406030204" pitchFamily="18" charset="0"/>
              </a:rPr>
              <a:t>chức</a:t>
            </a:r>
            <a:r>
              <a:rPr lang="en-US" sz="2000" b="1" dirty="0">
                <a:solidFill>
                  <a:schemeClr val="tx1"/>
                </a:solidFill>
                <a:latin typeface="Cambria" panose="02040503050406030204" pitchFamily="18" charset="0"/>
              </a:rPr>
              <a:t> </a:t>
            </a:r>
            <a:r>
              <a:rPr lang="en-US" sz="2000" b="1" dirty="0" err="1">
                <a:solidFill>
                  <a:srgbClr val="385723"/>
                </a:solidFill>
                <a:latin typeface="Cambria" panose="02040503050406030204" pitchFamily="18" charset="0"/>
              </a:rPr>
              <a:t>tại</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Đền</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Hùng</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thành</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phố</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Việt</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Trì</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tỉnh</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Phú</a:t>
            </a:r>
            <a:r>
              <a:rPr lang="en-US" sz="2000" b="1" dirty="0">
                <a:solidFill>
                  <a:srgbClr val="385723"/>
                </a:solidFill>
                <a:latin typeface="Cambria" panose="02040503050406030204" pitchFamily="18" charset="0"/>
              </a:rPr>
              <a:t> </a:t>
            </a:r>
            <a:r>
              <a:rPr lang="en-US" sz="2000" b="1" dirty="0" err="1">
                <a:solidFill>
                  <a:srgbClr val="385723"/>
                </a:solidFill>
                <a:latin typeface="Cambria" panose="02040503050406030204" pitchFamily="18" charset="0"/>
              </a:rPr>
              <a:t>Thọ</a:t>
            </a:r>
            <a:r>
              <a:rPr lang="en-US" sz="2000" b="1" dirty="0">
                <a:solidFill>
                  <a:srgbClr val="385723"/>
                </a:solidFill>
                <a:latin typeface="Cambria" panose="02040503050406030204" pitchFamily="18" charset="0"/>
              </a:rPr>
              <a:t>. </a:t>
            </a:r>
          </a:p>
        </p:txBody>
      </p:sp>
      <p:sp>
        <p:nvSpPr>
          <p:cNvPr id="13" name="Rectangle: Rounded Corners 12">
            <a:extLst>
              <a:ext uri="{FF2B5EF4-FFF2-40B4-BE49-F238E27FC236}">
                <a16:creationId xmlns:a16="http://schemas.microsoft.com/office/drawing/2014/main" id="{AC799E50-8341-3FB7-576C-D9752CB69449}"/>
              </a:ext>
            </a:extLst>
          </p:cNvPr>
          <p:cNvSpPr/>
          <p:nvPr/>
        </p:nvSpPr>
        <p:spPr>
          <a:xfrm>
            <a:off x="611043" y="4617868"/>
            <a:ext cx="4790787" cy="1419225"/>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chemeClr val="tx1"/>
                </a:solidFill>
                <a:latin typeface="Cambria" panose="02040503050406030204" pitchFamily="18" charset="0"/>
              </a:rPr>
              <a:t>Lễ giỗ Tổ Hùng Vương là ngày lễ lớn của dân tộc (vào ngày này, người lao động, HS, sinh viên, cán bộ, công chức,... cả nước được nghỉ).</a:t>
            </a:r>
            <a:endParaRPr lang="en-US" sz="2000" b="1" dirty="0">
              <a:solidFill>
                <a:schemeClr val="tx1"/>
              </a:solidFill>
              <a:latin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9E9D7D2-AD77-C547-8431-8A8B34CF23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sp>
        <p:nvSpPr>
          <p:cNvPr id="3" name="Rectangle: Rounded Corners 2">
            <a:extLst>
              <a:ext uri="{FF2B5EF4-FFF2-40B4-BE49-F238E27FC236}">
                <a16:creationId xmlns:a16="http://schemas.microsoft.com/office/drawing/2014/main" id="{B2D7D3FE-268F-2E6E-5FFF-9C8EF6836ACC}"/>
              </a:ext>
            </a:extLst>
          </p:cNvPr>
          <p:cNvSpPr/>
          <p:nvPr/>
        </p:nvSpPr>
        <p:spPr>
          <a:xfrm>
            <a:off x="178421" y="903881"/>
            <a:ext cx="11809140" cy="2965592"/>
          </a:xfrm>
          <a:prstGeom prst="roundRect">
            <a:avLst/>
          </a:prstGeom>
          <a:solidFill>
            <a:srgbClr val="EB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Cambria" panose="02040503050406030204" pitchFamily="18" charset="0"/>
              </a:rPr>
              <a:t>     </a:t>
            </a:r>
            <a:r>
              <a:rPr lang="vi-VN" sz="3200" dirty="0">
                <a:solidFill>
                  <a:schemeClr val="tx1"/>
                </a:solidFill>
                <a:latin typeface="Cambria" panose="02040503050406030204" pitchFamily="18" charset="0"/>
              </a:rPr>
              <a:t>Nghi lễ rước kiệu về Đền Hùng là một trong những nghi lễ truyền thống nằm trong chương trình Giỗ Tổ Hùng Vương - Lễ hội Đền Hùng hàng năm và được duy trì và bảo tồn từ lâu đời, qua đó tôn vinh giá trị Tín ngưỡng thờ cúng Hùng Vương ở Phú Thọ đã được UNESCO công nhận là Di sản Văn hóa phi vật thể đại diện của nhân loại.</a:t>
            </a:r>
          </a:p>
        </p:txBody>
      </p:sp>
      <p:sp>
        <p:nvSpPr>
          <p:cNvPr id="4" name="TextBox 3">
            <a:extLst>
              <a:ext uri="{FF2B5EF4-FFF2-40B4-BE49-F238E27FC236}">
                <a16:creationId xmlns:a16="http://schemas.microsoft.com/office/drawing/2014/main" id="{132DD5A6-F7F0-DB16-23D4-DDDC251D0221}"/>
              </a:ext>
            </a:extLst>
          </p:cNvPr>
          <p:cNvSpPr txBox="1"/>
          <p:nvPr/>
        </p:nvSpPr>
        <p:spPr>
          <a:xfrm>
            <a:off x="772223" y="5145425"/>
            <a:ext cx="6134100" cy="523220"/>
          </a:xfrm>
          <a:prstGeom prst="rect">
            <a:avLst/>
          </a:prstGeom>
          <a:noFill/>
        </p:spPr>
        <p:txBody>
          <a:bodyPr wrap="square">
            <a:spAutoFit/>
          </a:bodyPr>
          <a:lstStyle/>
          <a:p>
            <a:pPr algn="ct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Nghi lễ rước kiệu về Đền Hùng</a:t>
            </a:r>
            <a:endParaRPr lang="en-US" dirty="0"/>
          </a:p>
        </p:txBody>
      </p:sp>
      <p:sp>
        <p:nvSpPr>
          <p:cNvPr id="5" name="Rectangle: Rounded Corners 4">
            <a:extLst>
              <a:ext uri="{FF2B5EF4-FFF2-40B4-BE49-F238E27FC236}">
                <a16:creationId xmlns:a16="http://schemas.microsoft.com/office/drawing/2014/main" id="{42E8B826-0F23-6868-7606-FC485E5CB023}"/>
              </a:ext>
            </a:extLst>
          </p:cNvPr>
          <p:cNvSpPr/>
          <p:nvPr/>
        </p:nvSpPr>
        <p:spPr>
          <a:xfrm>
            <a:off x="3090430" y="115599"/>
            <a:ext cx="5839690" cy="53080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rPr>
              <a:t>Sơ</a:t>
            </a:r>
            <a:r>
              <a:rPr lang="en-US" sz="2800" b="1" dirty="0">
                <a:solidFill>
                  <a:schemeClr val="tx1"/>
                </a:solidFill>
                <a:latin typeface="Cambria" panose="02040503050406030204" pitchFamily="18" charset="0"/>
              </a:rPr>
              <a:t> </a:t>
            </a:r>
            <a:r>
              <a:rPr lang="vi-VN" sz="2800" b="1" dirty="0">
                <a:solidFill>
                  <a:schemeClr val="tx1"/>
                </a:solidFill>
                <a:latin typeface="Cambria" panose="02040503050406030204" pitchFamily="18" charset="0"/>
              </a:rPr>
              <a:t>lược về lễ giỗ Tổ Hùng Vương </a:t>
            </a:r>
          </a:p>
        </p:txBody>
      </p:sp>
      <p:pic>
        <p:nvPicPr>
          <p:cNvPr id="2" name="Picture 1">
            <a:extLst>
              <a:ext uri="{FF2B5EF4-FFF2-40B4-BE49-F238E27FC236}">
                <a16:creationId xmlns:a16="http://schemas.microsoft.com/office/drawing/2014/main" id="{B9D3B3D8-643D-E812-8378-6C3E58D0065D}"/>
              </a:ext>
            </a:extLst>
          </p:cNvPr>
          <p:cNvPicPr>
            <a:picLocks noChangeAspect="1"/>
          </p:cNvPicPr>
          <p:nvPr/>
        </p:nvPicPr>
        <p:blipFill>
          <a:blip r:embed="rId3"/>
          <a:stretch>
            <a:fillRect/>
          </a:stretch>
        </p:blipFill>
        <p:spPr>
          <a:xfrm>
            <a:off x="6658927" y="3384395"/>
            <a:ext cx="5533073" cy="3548759"/>
          </a:xfrm>
          <a:prstGeom prst="roundRect">
            <a:avLst/>
          </a:prstGeom>
        </p:spPr>
      </p:pic>
    </p:spTree>
    <p:extLst>
      <p:ext uri="{BB962C8B-B14F-4D97-AF65-F5344CB8AC3E}">
        <p14:creationId xmlns:p14="http://schemas.microsoft.com/office/powerpoint/2010/main" val="279295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D12BD8-B3B0-5783-4237-722D9CFA1CD8}"/>
              </a:ext>
            </a:extLst>
          </p:cNvPr>
          <p:cNvPicPr>
            <a:picLocks noChangeAspect="1"/>
          </p:cNvPicPr>
          <p:nvPr/>
        </p:nvPicPr>
        <p:blipFill>
          <a:blip r:embed="rId2"/>
          <a:stretch>
            <a:fillRect/>
          </a:stretch>
        </p:blipFill>
        <p:spPr>
          <a:xfrm>
            <a:off x="7218476" y="1416205"/>
            <a:ext cx="4649673" cy="4289270"/>
          </a:xfrm>
          <a:prstGeom prst="roundRect">
            <a:avLst/>
          </a:prstGeom>
        </p:spPr>
      </p:pic>
      <p:sp>
        <p:nvSpPr>
          <p:cNvPr id="4" name="TextBox 3">
            <a:extLst>
              <a:ext uri="{FF2B5EF4-FFF2-40B4-BE49-F238E27FC236}">
                <a16:creationId xmlns:a16="http://schemas.microsoft.com/office/drawing/2014/main" id="{14D27266-17F2-16CF-363F-40F3FB0AD41B}"/>
              </a:ext>
            </a:extLst>
          </p:cNvPr>
          <p:cNvSpPr txBox="1"/>
          <p:nvPr/>
        </p:nvSpPr>
        <p:spPr>
          <a:xfrm>
            <a:off x="6752992" y="5701885"/>
            <a:ext cx="6134100" cy="523220"/>
          </a:xfrm>
          <a:prstGeom prst="rect">
            <a:avLst/>
          </a:prstGeom>
          <a:noFill/>
        </p:spPr>
        <p:txBody>
          <a:bodyPr wrap="square">
            <a:spAutoFit/>
          </a:bodyPr>
          <a:lstStyle/>
          <a:p>
            <a:pPr algn="ct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bánh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giầy</a:t>
            </a:r>
            <a:endParaRPr lang="en-US" dirty="0"/>
          </a:p>
        </p:txBody>
      </p:sp>
      <p:sp>
        <p:nvSpPr>
          <p:cNvPr id="5" name="Rectangle: Rounded Corners 4">
            <a:extLst>
              <a:ext uri="{FF2B5EF4-FFF2-40B4-BE49-F238E27FC236}">
                <a16:creationId xmlns:a16="http://schemas.microsoft.com/office/drawing/2014/main" id="{E9E0FF1E-A36A-58F7-2FC0-958C5BB952AD}"/>
              </a:ext>
            </a:extLst>
          </p:cNvPr>
          <p:cNvSpPr/>
          <p:nvPr/>
        </p:nvSpPr>
        <p:spPr>
          <a:xfrm>
            <a:off x="0" y="814039"/>
            <a:ext cx="7069873" cy="5624671"/>
          </a:xfrm>
          <a:prstGeom prst="roundRect">
            <a:avLst/>
          </a:prstGeom>
          <a:solidFill>
            <a:srgbClr val="EB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Đây</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là</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một</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trong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những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hoạt</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động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văn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hóa</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đặc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sắc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thể</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hiện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truyền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thống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uống</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nước</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nhớ</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nguồn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của</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dân</a:t>
            </a:r>
            <a:r>
              <a:rPr lang="en-US" sz="3200" dirty="0">
                <a:solidFill>
                  <a:schemeClr val="tx1"/>
                </a:solidFill>
                <a:latin typeface="Cambria" panose="02040503050406030204" pitchFamily="18" charset="0"/>
              </a:rPr>
              <a:t> </a:t>
            </a:r>
            <a:r>
              <a:rPr lang="en-US" sz="3200" dirty="0" err="1">
                <a:solidFill>
                  <a:schemeClr val="tx1"/>
                </a:solidFill>
                <a:latin typeface="Cambria" panose="02040503050406030204" pitchFamily="18" charset="0"/>
              </a:rPr>
              <a:t>tộc</a:t>
            </a:r>
            <a:r>
              <a:rPr lang="en-US" sz="3200" dirty="0">
                <a:solidFill>
                  <a:schemeClr val="tx1"/>
                </a:solidFill>
                <a:latin typeface="Cambria" panose="02040503050406030204" pitchFamily="18" charset="0"/>
              </a:rPr>
              <a:t> ta.</a:t>
            </a:r>
            <a:r>
              <a:rPr lang="vi-VN" sz="3200" dirty="0">
                <a:solidFill>
                  <a:schemeClr val="tx1"/>
                </a:solidFill>
                <a:latin typeface="Cambria" panose="02040503050406030204" pitchFamily="18" charset="0"/>
              </a:rPr>
              <a:t> Hội thi gói, nấu bánh chưng, giã bánh giầy nhằm tái hiện cuộc thi làm các lễ vật dâng cúng tổ tiên có từ thời Hùng Vương dựng nước. Thông qua hội thi nhằm khơi dậy niềm tự hào về lịch sử, thể hiện lòng hiếu kính tổ tiên, cha mẹ và tinh thần đại đoàn kết. </a:t>
            </a:r>
          </a:p>
        </p:txBody>
      </p:sp>
      <p:sp>
        <p:nvSpPr>
          <p:cNvPr id="6" name="Rectangle: Rounded Corners 5">
            <a:extLst>
              <a:ext uri="{FF2B5EF4-FFF2-40B4-BE49-F238E27FC236}">
                <a16:creationId xmlns:a16="http://schemas.microsoft.com/office/drawing/2014/main" id="{A3AE3A4F-5E02-4268-AFD6-CE7C93724DDA}"/>
              </a:ext>
            </a:extLst>
          </p:cNvPr>
          <p:cNvSpPr/>
          <p:nvPr/>
        </p:nvSpPr>
        <p:spPr>
          <a:xfrm>
            <a:off x="3090430" y="115599"/>
            <a:ext cx="5839690" cy="53080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rPr>
              <a:t>Sơ</a:t>
            </a:r>
            <a:r>
              <a:rPr lang="en-US" sz="2800" b="1" dirty="0">
                <a:solidFill>
                  <a:schemeClr val="tx1"/>
                </a:solidFill>
                <a:latin typeface="Cambria" panose="02040503050406030204" pitchFamily="18" charset="0"/>
              </a:rPr>
              <a:t> </a:t>
            </a:r>
            <a:r>
              <a:rPr lang="vi-VN" sz="2800" b="1" dirty="0">
                <a:solidFill>
                  <a:schemeClr val="tx1"/>
                </a:solidFill>
                <a:latin typeface="Cambria" panose="02040503050406030204" pitchFamily="18" charset="0"/>
              </a:rPr>
              <a:t>lược về lễ giỗ Tổ Hùng Vương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1F1221-94C7-F66C-1120-FB8D0F2C1389}"/>
              </a:ext>
            </a:extLst>
          </p:cNvPr>
          <p:cNvSpPr txBox="1"/>
          <p:nvPr/>
        </p:nvSpPr>
        <p:spPr>
          <a:xfrm>
            <a:off x="767364" y="1008639"/>
            <a:ext cx="10852207"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rPr>
              <a:t>     </a:t>
            </a:r>
            <a:r>
              <a:rPr lang="vi-VN" sz="3200" b="1" dirty="0">
                <a:solidFill>
                  <a:srgbClr val="C00000"/>
                </a:solidFill>
                <a:latin typeface="Cambria" panose="02040503050406030204" pitchFamily="18" charset="0"/>
              </a:rPr>
              <a:t>Giỗ Tổ Hùng Vương</a:t>
            </a:r>
            <a:r>
              <a:rPr lang="en-US" sz="3200" b="1" dirty="0">
                <a:solidFill>
                  <a:srgbClr val="C00000"/>
                </a:solidFill>
                <a:latin typeface="Cambria" panose="02040503050406030204" pitchFamily="18" charset="0"/>
              </a:rPr>
              <a:t> </a:t>
            </a:r>
            <a:r>
              <a:rPr lang="en-US" sz="3200" b="1" dirty="0" err="1">
                <a:solidFill>
                  <a:srgbClr val="C00000"/>
                </a:solidFill>
                <a:latin typeface="Cambria" panose="02040503050406030204" pitchFamily="18" charset="0"/>
              </a:rPr>
              <a:t>là</a:t>
            </a:r>
            <a:r>
              <a:rPr lang="en-US" sz="3200" b="1" dirty="0">
                <a:solidFill>
                  <a:srgbClr val="C00000"/>
                </a:solidFill>
                <a:latin typeface="Cambria" panose="02040503050406030204" pitchFamily="18" charset="0"/>
              </a:rPr>
              <a:t> m</a:t>
            </a:r>
            <a:r>
              <a:rPr lang="vi-VN" sz="3200" b="1" dirty="0">
                <a:solidFill>
                  <a:srgbClr val="C00000"/>
                </a:solidFill>
                <a:latin typeface="Cambria" panose="02040503050406030204" pitchFamily="18" charset="0"/>
              </a:rPr>
              <a:t>ột lễ hội lớn nhằm tưởng nhớ và tỏ lòng biết ơn công lao lập nước của các vua Hùng, những vị vua đầu tiên của dân tộc</a:t>
            </a:r>
            <a:endParaRPr lang="vi-VN" sz="3200" b="1" i="0" dirty="0">
              <a:solidFill>
                <a:srgbClr val="C00000"/>
              </a:solidFill>
              <a:effectLst/>
              <a:latin typeface="Cambria" panose="02040503050406030204" pitchFamily="18" charset="0"/>
            </a:endParaRPr>
          </a:p>
        </p:txBody>
      </p:sp>
      <p:sp>
        <p:nvSpPr>
          <p:cNvPr id="4" name="Rectangle: Rounded Corners 3">
            <a:extLst>
              <a:ext uri="{FF2B5EF4-FFF2-40B4-BE49-F238E27FC236}">
                <a16:creationId xmlns:a16="http://schemas.microsoft.com/office/drawing/2014/main" id="{AD7FEAC1-7F05-9C2F-08DD-E398B0BC7E72}"/>
              </a:ext>
            </a:extLst>
          </p:cNvPr>
          <p:cNvSpPr/>
          <p:nvPr/>
        </p:nvSpPr>
        <p:spPr>
          <a:xfrm>
            <a:off x="2178796" y="190078"/>
            <a:ext cx="7803572" cy="716972"/>
          </a:xfrm>
          <a:prstGeom prst="roundRect">
            <a:avLst/>
          </a:prstGeom>
          <a:solidFill>
            <a:srgbClr val="EBFAFF"/>
          </a:solidFill>
          <a:ln>
            <a:solidFill>
              <a:srgbClr val="0293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rPr>
              <a:t>Ý </a:t>
            </a:r>
            <a:r>
              <a:rPr lang="en-US" sz="3200" b="1" dirty="0" err="1">
                <a:solidFill>
                  <a:schemeClr val="tx1"/>
                </a:solidFill>
                <a:latin typeface="Cambria" panose="02040503050406030204" pitchFamily="18" charset="0"/>
              </a:rPr>
              <a:t>nghĩa</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của</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ngày</a:t>
            </a:r>
            <a:r>
              <a:rPr lang="en-US" sz="3200" b="1" dirty="0">
                <a:solidFill>
                  <a:schemeClr val="tx1"/>
                </a:solidFill>
                <a:latin typeface="Cambria" panose="02040503050406030204" pitchFamily="18" charset="0"/>
              </a:rPr>
              <a:t> </a:t>
            </a:r>
            <a:r>
              <a:rPr lang="vi-VN" sz="3200" b="1">
                <a:solidFill>
                  <a:schemeClr val="tx1"/>
                </a:solidFill>
                <a:latin typeface="Cambria" panose="02040503050406030204" pitchFamily="18" charset="0"/>
              </a:rPr>
              <a:t>lễ </a:t>
            </a:r>
            <a:r>
              <a:rPr lang="vi-VN" sz="3200" b="1" dirty="0">
                <a:solidFill>
                  <a:schemeClr val="tx1"/>
                </a:solidFill>
                <a:latin typeface="Cambria" panose="02040503050406030204" pitchFamily="18" charset="0"/>
              </a:rPr>
              <a:t>giỗ Tổ Hùng Vương </a:t>
            </a:r>
          </a:p>
        </p:txBody>
      </p:sp>
      <p:pic>
        <p:nvPicPr>
          <p:cNvPr id="5" name="Picture 4">
            <a:extLst>
              <a:ext uri="{FF2B5EF4-FFF2-40B4-BE49-F238E27FC236}">
                <a16:creationId xmlns:a16="http://schemas.microsoft.com/office/drawing/2014/main" id="{FD05A7A8-824D-7C74-AC7E-17CEDCD29E0F}"/>
              </a:ext>
            </a:extLst>
          </p:cNvPr>
          <p:cNvPicPr>
            <a:picLocks noChangeAspect="1"/>
          </p:cNvPicPr>
          <p:nvPr/>
        </p:nvPicPr>
        <p:blipFill rotWithShape="1">
          <a:blip r:embed="rId2"/>
          <a:srcRect b="5621"/>
          <a:stretch/>
        </p:blipFill>
        <p:spPr>
          <a:xfrm>
            <a:off x="1052680" y="2776982"/>
            <a:ext cx="9910329" cy="3890940"/>
          </a:xfrm>
          <a:prstGeom prst="round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5C7872-17B4-F87C-63B5-B76762353172}"/>
              </a:ext>
            </a:extLst>
          </p:cNvPr>
          <p:cNvPicPr>
            <a:picLocks noChangeAspect="1"/>
          </p:cNvPicPr>
          <p:nvPr/>
        </p:nvPicPr>
        <p:blipFill>
          <a:blip r:embed="rId2"/>
          <a:stretch>
            <a:fillRect/>
          </a:stretch>
        </p:blipFill>
        <p:spPr>
          <a:xfrm>
            <a:off x="-236051" y="465661"/>
            <a:ext cx="8961897" cy="4834547"/>
          </a:xfrm>
          <a:prstGeom prst="rect">
            <a:avLst/>
          </a:prstGeom>
        </p:spPr>
      </p:pic>
    </p:spTree>
    <p:extLst>
      <p:ext uri="{BB962C8B-B14F-4D97-AF65-F5344CB8AC3E}">
        <p14:creationId xmlns:p14="http://schemas.microsoft.com/office/powerpoint/2010/main" val="3086864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0ECE21-FD0F-46DF-B000-6CC771088DDF}"/>
              </a:ext>
            </a:extLst>
          </p:cNvPr>
          <p:cNvPicPr>
            <a:picLocks noChangeAspect="1"/>
          </p:cNvPicPr>
          <p:nvPr/>
        </p:nvPicPr>
        <p:blipFill>
          <a:blip r:embed="rId2"/>
          <a:stretch>
            <a:fillRect/>
          </a:stretch>
        </p:blipFill>
        <p:spPr>
          <a:xfrm>
            <a:off x="1129188" y="1060268"/>
            <a:ext cx="10711359" cy="3064639"/>
          </a:xfrm>
          <a:prstGeom prst="rect">
            <a:avLst/>
          </a:prstGeom>
        </p:spPr>
      </p:pic>
    </p:spTree>
    <p:extLst>
      <p:ext uri="{BB962C8B-B14F-4D97-AF65-F5344CB8AC3E}">
        <p14:creationId xmlns:p14="http://schemas.microsoft.com/office/powerpoint/2010/main" val="5251385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
            <a:extLst>
              <a:ext uri="{FF2B5EF4-FFF2-40B4-BE49-F238E27FC236}">
                <a16:creationId xmlns:a16="http://schemas.microsoft.com/office/drawing/2014/main" id="{3FFFF2AD-C8AE-2F63-F93F-1387C5BCF25A}"/>
              </a:ext>
            </a:extLst>
          </p:cNvPr>
          <p:cNvGrpSpPr/>
          <p:nvPr/>
        </p:nvGrpSpPr>
        <p:grpSpPr>
          <a:xfrm>
            <a:off x="832851" y="2306554"/>
            <a:ext cx="4384000" cy="1122446"/>
            <a:chOff x="1106373" y="2653723"/>
            <a:chExt cx="4384000" cy="1122446"/>
          </a:xfrm>
        </p:grpSpPr>
        <p:sp>
          <p:nvSpPr>
            <p:cNvPr id="4" name="Hình chữ nhật: Góc Tròn 4">
              <a:extLst>
                <a:ext uri="{FF2B5EF4-FFF2-40B4-BE49-F238E27FC236}">
                  <a16:creationId xmlns:a16="http://schemas.microsoft.com/office/drawing/2014/main" id="{86F9D2EE-69DE-AF08-E4CE-576DF1F59242}"/>
                </a:ext>
              </a:extLst>
            </p:cNvPr>
            <p:cNvSpPr/>
            <p:nvPr/>
          </p:nvSpPr>
          <p:spPr>
            <a:xfrm>
              <a:off x="2165566" y="2715908"/>
              <a:ext cx="3324807" cy="1060261"/>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Giổ</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Tổ</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Hùng</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Vương</a:t>
              </a:r>
              <a:endParaRPr lang="en-US" sz="2800" b="1" dirty="0">
                <a:solidFill>
                  <a:schemeClr val="tx1"/>
                </a:solidFill>
                <a:latin typeface="Cambria" panose="02040503050406030204" pitchFamily="18" charset="0"/>
                <a:ea typeface="Cambria" panose="02040503050406030204" pitchFamily="18" charset="0"/>
              </a:endParaRPr>
            </a:p>
          </p:txBody>
        </p:sp>
        <p:pic>
          <p:nvPicPr>
            <p:cNvPr id="6" name="A">
              <a:extLst>
                <a:ext uri="{FF2B5EF4-FFF2-40B4-BE49-F238E27FC236}">
                  <a16:creationId xmlns:a16="http://schemas.microsoft.com/office/drawing/2014/main" id="{A20360CE-F1CA-2AEE-B955-A0931B1BDB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663"/>
            <a:stretch/>
          </p:blipFill>
          <p:spPr>
            <a:xfrm>
              <a:off x="1106373" y="2653723"/>
              <a:ext cx="960699" cy="997127"/>
            </a:xfrm>
            <a:prstGeom prst="rect">
              <a:avLst/>
            </a:prstGeom>
          </p:spPr>
        </p:pic>
      </p:grpSp>
      <p:grpSp>
        <p:nvGrpSpPr>
          <p:cNvPr id="9" name="B">
            <a:extLst>
              <a:ext uri="{FF2B5EF4-FFF2-40B4-BE49-F238E27FC236}">
                <a16:creationId xmlns:a16="http://schemas.microsoft.com/office/drawing/2014/main" id="{6C601E50-41A8-B568-E6A5-CC6143455FB1}"/>
              </a:ext>
            </a:extLst>
          </p:cNvPr>
          <p:cNvGrpSpPr/>
          <p:nvPr/>
        </p:nvGrpSpPr>
        <p:grpSpPr>
          <a:xfrm>
            <a:off x="6770662" y="2231084"/>
            <a:ext cx="4272476" cy="1122447"/>
            <a:chOff x="6575139" y="2616106"/>
            <a:chExt cx="4272476" cy="1122447"/>
          </a:xfrm>
        </p:grpSpPr>
        <p:sp>
          <p:nvSpPr>
            <p:cNvPr id="10" name="Hình chữ nhật: Góc Tròn 5">
              <a:extLst>
                <a:ext uri="{FF2B5EF4-FFF2-40B4-BE49-F238E27FC236}">
                  <a16:creationId xmlns:a16="http://schemas.microsoft.com/office/drawing/2014/main" id="{0784F1A9-8A1C-E3AC-E2CA-3C08CC3F9533}"/>
                </a:ext>
              </a:extLst>
            </p:cNvPr>
            <p:cNvSpPr/>
            <p:nvPr/>
          </p:nvSpPr>
          <p:spPr>
            <a:xfrm>
              <a:off x="7535838" y="2616106"/>
              <a:ext cx="3311777" cy="112244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Rằm</a:t>
              </a:r>
              <a:r>
                <a:rPr lang="en-US" sz="2800" b="1" dirty="0">
                  <a:solidFill>
                    <a:schemeClr val="tx1"/>
                  </a:solidFill>
                  <a:latin typeface="Cambria" panose="02040503050406030204" pitchFamily="18" charset="0"/>
                  <a:ea typeface="Cambria" panose="02040503050406030204" pitchFamily="18" charset="0"/>
                </a:rPr>
                <a:t> Trung Thu</a:t>
              </a:r>
            </a:p>
          </p:txBody>
        </p:sp>
        <p:pic>
          <p:nvPicPr>
            <p:cNvPr id="11" name="Hình ảnh 10">
              <a:extLst>
                <a:ext uri="{FF2B5EF4-FFF2-40B4-BE49-F238E27FC236}">
                  <a16:creationId xmlns:a16="http://schemas.microsoft.com/office/drawing/2014/main" id="{246F8C52-EFD5-4C53-788D-576F51A187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090538F2-E316-D000-A009-95B5FAB46D0A}"/>
              </a:ext>
            </a:extLst>
          </p:cNvPr>
          <p:cNvGrpSpPr/>
          <p:nvPr/>
        </p:nvGrpSpPr>
        <p:grpSpPr>
          <a:xfrm>
            <a:off x="735177" y="4209402"/>
            <a:ext cx="4345176" cy="997127"/>
            <a:chOff x="1106373" y="4263687"/>
            <a:chExt cx="4345176" cy="997127"/>
          </a:xfrm>
        </p:grpSpPr>
        <p:sp>
          <p:nvSpPr>
            <p:cNvPr id="15" name="Hình chữ nhật: Góc Tròn 6">
              <a:extLst>
                <a:ext uri="{FF2B5EF4-FFF2-40B4-BE49-F238E27FC236}">
                  <a16:creationId xmlns:a16="http://schemas.microsoft.com/office/drawing/2014/main" id="{D8FEB1A1-E9C5-6F2D-BF75-424659B6B12E}"/>
                </a:ext>
              </a:extLst>
            </p:cNvPr>
            <p:cNvSpPr/>
            <p:nvPr/>
          </p:nvSpPr>
          <p:spPr>
            <a:xfrm>
              <a:off x="2126743" y="4263687"/>
              <a:ext cx="3324806"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Hội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Chùa</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Hương</a:t>
              </a:r>
              <a:endParaRPr lang="en-US" sz="2800" b="1" dirty="0">
                <a:solidFill>
                  <a:schemeClr val="tx1"/>
                </a:solidFill>
                <a:latin typeface="Cambria" panose="02040503050406030204" pitchFamily="18" charset="0"/>
                <a:ea typeface="Cambria" panose="02040503050406030204" pitchFamily="18" charset="0"/>
              </a:endParaRPr>
            </a:p>
          </p:txBody>
        </p:sp>
        <p:pic>
          <p:nvPicPr>
            <p:cNvPr id="22" name="Hình ảnh 11">
              <a:extLst>
                <a:ext uri="{FF2B5EF4-FFF2-40B4-BE49-F238E27FC236}">
                  <a16:creationId xmlns:a16="http://schemas.microsoft.com/office/drawing/2014/main" id="{3DE60137-8348-AFFE-E9E5-73027CFE80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24" name="D">
            <a:extLst>
              <a:ext uri="{FF2B5EF4-FFF2-40B4-BE49-F238E27FC236}">
                <a16:creationId xmlns:a16="http://schemas.microsoft.com/office/drawing/2014/main" id="{4983C715-6598-3933-111B-FA5D2282C01E}"/>
              </a:ext>
            </a:extLst>
          </p:cNvPr>
          <p:cNvGrpSpPr/>
          <p:nvPr/>
        </p:nvGrpSpPr>
        <p:grpSpPr>
          <a:xfrm>
            <a:off x="6929146" y="4040422"/>
            <a:ext cx="4169416" cy="997127"/>
            <a:chOff x="6575139" y="4263687"/>
            <a:chExt cx="4169416" cy="997127"/>
          </a:xfrm>
        </p:grpSpPr>
        <p:sp>
          <p:nvSpPr>
            <p:cNvPr id="25" name="60">
              <a:extLst>
                <a:ext uri="{FF2B5EF4-FFF2-40B4-BE49-F238E27FC236}">
                  <a16:creationId xmlns:a16="http://schemas.microsoft.com/office/drawing/2014/main" id="{8E79EAD3-C3F8-482F-32D1-672070B7FCA0}"/>
                </a:ext>
              </a:extLst>
            </p:cNvPr>
            <p:cNvSpPr/>
            <p:nvPr/>
          </p:nvSpPr>
          <p:spPr>
            <a:xfrm>
              <a:off x="7535838" y="4263687"/>
              <a:ext cx="3208717" cy="997127"/>
            </a:xfrm>
            <a:prstGeom prst="roundRect">
              <a:avLst/>
            </a:prstGeom>
            <a:noFill/>
            <a:ln w="19050">
              <a:solidFill>
                <a:srgbClr val="3A93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mbria" panose="02040503050406030204" pitchFamily="18" charset="0"/>
                  <a:ea typeface="Cambria" panose="02040503050406030204" pitchFamily="18" charset="0"/>
                </a:rPr>
                <a:t>Hội</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đua</a:t>
              </a:r>
              <a:r>
                <a:rPr lang="en-US" sz="2800" b="1" dirty="0">
                  <a:solidFill>
                    <a:schemeClr val="tx1"/>
                  </a:solidFill>
                  <a:latin typeface="Cambria" panose="02040503050406030204" pitchFamily="18" charset="0"/>
                  <a:ea typeface="Cambria" panose="02040503050406030204" pitchFamily="18" charset="0"/>
                </a:rPr>
                <a:t> </a:t>
              </a:r>
              <a:r>
                <a:rPr lang="en-US" sz="2800" b="1" dirty="0" err="1">
                  <a:solidFill>
                    <a:schemeClr val="tx1"/>
                  </a:solidFill>
                  <a:latin typeface="Cambria" panose="02040503050406030204" pitchFamily="18" charset="0"/>
                  <a:ea typeface="Cambria" panose="02040503050406030204" pitchFamily="18" charset="0"/>
                </a:rPr>
                <a:t>thuyền</a:t>
              </a:r>
              <a:endParaRPr lang="en-US" sz="2800" b="1" dirty="0">
                <a:solidFill>
                  <a:schemeClr val="tx1"/>
                </a:solidFill>
                <a:latin typeface="Cambria" panose="02040503050406030204" pitchFamily="18" charset="0"/>
                <a:ea typeface="Cambria" panose="02040503050406030204" pitchFamily="18" charset="0"/>
              </a:endParaRPr>
            </a:p>
          </p:txBody>
        </p:sp>
        <p:pic>
          <p:nvPicPr>
            <p:cNvPr id="29" name="Hình ảnh 12">
              <a:extLst>
                <a:ext uri="{FF2B5EF4-FFF2-40B4-BE49-F238E27FC236}">
                  <a16:creationId xmlns:a16="http://schemas.microsoft.com/office/drawing/2014/main" id="{74F3CD3E-94DB-BDB1-8795-AD903D710A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30" name="Đúng">
            <a:extLst>
              <a:ext uri="{FF2B5EF4-FFF2-40B4-BE49-F238E27FC236}">
                <a16:creationId xmlns:a16="http://schemas.microsoft.com/office/drawing/2014/main" id="{7D78AB03-C022-26BB-7FAB-56D5A1D749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1810"/>
          <a:stretch/>
        </p:blipFill>
        <p:spPr>
          <a:xfrm>
            <a:off x="5199293" y="2332613"/>
            <a:ext cx="896707" cy="890172"/>
          </a:xfrm>
          <a:prstGeom prst="rect">
            <a:avLst/>
          </a:prstGeom>
        </p:spPr>
      </p:pic>
      <p:pic>
        <p:nvPicPr>
          <p:cNvPr id="31" name="Hình ảnh 15">
            <a:extLst>
              <a:ext uri="{FF2B5EF4-FFF2-40B4-BE49-F238E27FC236}">
                <a16:creationId xmlns:a16="http://schemas.microsoft.com/office/drawing/2014/main" id="{631B8E94-6E18-EE9C-0D09-97C10EB35AB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376" r="-566"/>
          <a:stretch/>
        </p:blipFill>
        <p:spPr>
          <a:xfrm>
            <a:off x="10971203" y="2332613"/>
            <a:ext cx="896707" cy="890172"/>
          </a:xfrm>
          <a:prstGeom prst="rect">
            <a:avLst/>
          </a:prstGeom>
        </p:spPr>
      </p:pic>
      <p:pic>
        <p:nvPicPr>
          <p:cNvPr id="32" name="Hình ảnh 16">
            <a:extLst>
              <a:ext uri="{FF2B5EF4-FFF2-40B4-BE49-F238E27FC236}">
                <a16:creationId xmlns:a16="http://schemas.microsoft.com/office/drawing/2014/main" id="{E2965481-068E-06F5-DADA-5F18D20117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376" r="-566"/>
          <a:stretch/>
        </p:blipFill>
        <p:spPr>
          <a:xfrm>
            <a:off x="5380747" y="4293030"/>
            <a:ext cx="896707" cy="890172"/>
          </a:xfrm>
          <a:prstGeom prst="rect">
            <a:avLst/>
          </a:prstGeom>
        </p:spPr>
      </p:pic>
      <p:pic>
        <p:nvPicPr>
          <p:cNvPr id="33" name="Hình ảnh 17">
            <a:extLst>
              <a:ext uri="{FF2B5EF4-FFF2-40B4-BE49-F238E27FC236}">
                <a16:creationId xmlns:a16="http://schemas.microsoft.com/office/drawing/2014/main" id="{A86D2833-7282-1DA8-FA7E-D91175918C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376" r="-566"/>
          <a:stretch/>
        </p:blipFill>
        <p:spPr>
          <a:xfrm>
            <a:off x="11065563" y="3863092"/>
            <a:ext cx="896707" cy="890172"/>
          </a:xfrm>
          <a:prstGeom prst="rect">
            <a:avLst/>
          </a:prstGeom>
        </p:spPr>
      </p:pic>
      <p:pic>
        <p:nvPicPr>
          <p:cNvPr id="34" name="Correct sound effect and wrong sound effect">
            <a:hlinkClick r:id="" action="ppaction://media"/>
            <a:extLst>
              <a:ext uri="{FF2B5EF4-FFF2-40B4-BE49-F238E27FC236}">
                <a16:creationId xmlns:a16="http://schemas.microsoft.com/office/drawing/2014/main" id="{E2B83A22-2521-A8F9-03DD-5382F21ED8E5}"/>
              </a:ext>
            </a:extLst>
          </p:cNvPr>
          <p:cNvPicPr>
            <a:picLocks noChangeAspect="1"/>
          </p:cNvPicPr>
          <p:nvPr>
            <a:audioFile r:link="rId1"/>
            <p:extLst>
              <p:ext uri="{DAA4B4D4-6D71-4841-9C94-3DE7FCFB9230}">
                <p14:media xmlns:p14="http://schemas.microsoft.com/office/powerpoint/2010/main" r:embed="rId2">
                  <p14:trim st="2788" end="6322.0625"/>
                </p14:media>
              </p:ext>
            </p:extLst>
          </p:nvPr>
        </p:nvPicPr>
        <p:blipFill>
          <a:blip r:embed="rId7"/>
          <a:stretch>
            <a:fillRect/>
          </a:stretch>
        </p:blipFill>
        <p:spPr>
          <a:xfrm>
            <a:off x="-2191667" y="5364207"/>
            <a:ext cx="487363" cy="487363"/>
          </a:xfrm>
          <a:prstGeom prst="rect">
            <a:avLst/>
          </a:prstGeom>
        </p:spPr>
      </p:pic>
      <p:pic>
        <p:nvPicPr>
          <p:cNvPr id="35" name="Correct sound effect and wrong sound effect">
            <a:hlinkClick r:id="" action="ppaction://media"/>
            <a:extLst>
              <a:ext uri="{FF2B5EF4-FFF2-40B4-BE49-F238E27FC236}">
                <a16:creationId xmlns:a16="http://schemas.microsoft.com/office/drawing/2014/main" id="{8559D408-549F-CDE2-52D4-555CA5ABDBAC}"/>
              </a:ext>
            </a:extLst>
          </p:cNvPr>
          <p:cNvPicPr>
            <a:picLocks noChangeAspect="1"/>
          </p:cNvPicPr>
          <p:nvPr>
            <a:audioFile r:link="rId1"/>
            <p:extLst>
              <p:ext uri="{DAA4B4D4-6D71-4841-9C94-3DE7FCFB9230}">
                <p14:media xmlns:p14="http://schemas.microsoft.com/office/powerpoint/2010/main" r:embed="rId2">
                  <p14:trim st="4753" end="4156.0625"/>
                </p14:media>
              </p:ext>
            </p:extLst>
          </p:nvPr>
        </p:nvPicPr>
        <p:blipFill>
          <a:blip r:embed="rId7"/>
          <a:stretch>
            <a:fillRect/>
          </a:stretch>
        </p:blipFill>
        <p:spPr>
          <a:xfrm>
            <a:off x="4796680" y="8206994"/>
            <a:ext cx="487363" cy="487363"/>
          </a:xfrm>
          <a:prstGeom prst="rect">
            <a:avLst/>
          </a:prstGeom>
        </p:spPr>
      </p:pic>
      <p:grpSp>
        <p:nvGrpSpPr>
          <p:cNvPr id="36" name="Group 35">
            <a:extLst>
              <a:ext uri="{FF2B5EF4-FFF2-40B4-BE49-F238E27FC236}">
                <a16:creationId xmlns:a16="http://schemas.microsoft.com/office/drawing/2014/main" id="{2CDE1641-7172-A6FE-BF4C-0609E18AFBFB}"/>
              </a:ext>
            </a:extLst>
          </p:cNvPr>
          <p:cNvGrpSpPr/>
          <p:nvPr/>
        </p:nvGrpSpPr>
        <p:grpSpPr>
          <a:xfrm>
            <a:off x="903389" y="66992"/>
            <a:ext cx="10526273" cy="2019558"/>
            <a:chOff x="811599" y="687054"/>
            <a:chExt cx="10526273" cy="2019558"/>
          </a:xfrm>
        </p:grpSpPr>
        <p:grpSp>
          <p:nvGrpSpPr>
            <p:cNvPr id="37" name="组合 8">
              <a:extLst>
                <a:ext uri="{FF2B5EF4-FFF2-40B4-BE49-F238E27FC236}">
                  <a16:creationId xmlns:a16="http://schemas.microsoft.com/office/drawing/2014/main" id="{1546C284-FE99-86BB-B367-7C975325E791}"/>
                </a:ext>
              </a:extLst>
            </p:cNvPr>
            <p:cNvGrpSpPr/>
            <p:nvPr/>
          </p:nvGrpSpPr>
          <p:grpSpPr>
            <a:xfrm>
              <a:off x="811599" y="687054"/>
              <a:ext cx="10526273" cy="2019558"/>
              <a:chOff x="1463" y="1574"/>
              <a:chExt cx="4953" cy="1271"/>
            </a:xfrm>
          </p:grpSpPr>
          <p:sp>
            <p:nvSpPr>
              <p:cNvPr id="39" name="圆角矩形 7">
                <a:extLst>
                  <a:ext uri="{FF2B5EF4-FFF2-40B4-BE49-F238E27FC236}">
                    <a16:creationId xmlns:a16="http://schemas.microsoft.com/office/drawing/2014/main" id="{EB399C35-4271-4DCE-FEAB-C32C11D6D419}"/>
                  </a:ext>
                </a:extLst>
              </p:cNvPr>
              <p:cNvSpPr/>
              <p:nvPr/>
            </p:nvSpPr>
            <p:spPr>
              <a:xfrm>
                <a:off x="1473" y="1633"/>
                <a:ext cx="4943" cy="1212"/>
              </a:xfrm>
              <a:prstGeom prst="roundRect">
                <a:avLst>
                  <a:gd name="adj" fmla="val 50000"/>
                </a:avLst>
              </a:prstGeom>
              <a:noFill/>
              <a:ln w="25400" cmpd="sng">
                <a:solidFill>
                  <a:srgbClr val="0293DA"/>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300" normalizeH="0" baseline="0" noProof="0" dirty="0">
                  <a:ln>
                    <a:noFill/>
                  </a:ln>
                  <a:solidFill>
                    <a:srgbClr val="5F7700"/>
                  </a:solidFill>
                  <a:effectLst/>
                  <a:uLnTx/>
                  <a:uFillTx/>
                  <a:latin typeface="字魂189号-星岩乐黑体" panose="00000500000000000000" charset="-122"/>
                  <a:ea typeface="字魂189号-星岩乐黑体" panose="00000500000000000000" charset="-122"/>
                  <a:cs typeface="Open Sans Light" pitchFamily="34" charset="0"/>
                  <a:sym typeface="+mn-lt"/>
                </a:endParaRPr>
              </a:p>
            </p:txBody>
          </p:sp>
          <p:sp>
            <p:nvSpPr>
              <p:cNvPr id="40" name="圆角矩形 5">
                <a:extLst>
                  <a:ext uri="{FF2B5EF4-FFF2-40B4-BE49-F238E27FC236}">
                    <a16:creationId xmlns:a16="http://schemas.microsoft.com/office/drawing/2014/main" id="{1936CB03-6D28-9F13-2A8A-FFCF2ABBA3AE}"/>
                  </a:ext>
                </a:extLst>
              </p:cNvPr>
              <p:cNvSpPr/>
              <p:nvPr/>
            </p:nvSpPr>
            <p:spPr>
              <a:xfrm>
                <a:off x="1463" y="1574"/>
                <a:ext cx="4943" cy="1212"/>
              </a:xfrm>
              <a:prstGeom prst="roundRect">
                <a:avLst>
                  <a:gd name="adj" fmla="val 50000"/>
                </a:avLst>
              </a:prstGeom>
              <a:solidFill>
                <a:srgbClr val="02B7EE"/>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normalizeH="0" baseline="0" noProof="0" dirty="0">
                  <a:ln>
                    <a:noFill/>
                  </a:ln>
                  <a:solidFill>
                    <a:srgbClr val="5F7700"/>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mn-lt"/>
                </a:endParaRPr>
              </a:p>
            </p:txBody>
          </p:sp>
        </p:grpSp>
        <p:sp>
          <p:nvSpPr>
            <p:cNvPr id="38" name="TextBox 37">
              <a:extLst>
                <a:ext uri="{FF2B5EF4-FFF2-40B4-BE49-F238E27FC236}">
                  <a16:creationId xmlns:a16="http://schemas.microsoft.com/office/drawing/2014/main" id="{8CCE8B61-19F2-862E-ED2B-32A79A3B33BA}"/>
                </a:ext>
              </a:extLst>
            </p:cNvPr>
            <p:cNvSpPr txBox="1"/>
            <p:nvPr/>
          </p:nvSpPr>
          <p:spPr>
            <a:xfrm>
              <a:off x="1002718" y="752500"/>
              <a:ext cx="10325049" cy="1569660"/>
            </a:xfrm>
            <a:prstGeom prst="rect">
              <a:avLst/>
            </a:prstGeom>
            <a:noFill/>
          </p:spPr>
          <p:txBody>
            <a:bodyPr wrap="square" rtlCol="0">
              <a:spAutoFit/>
            </a:bodyPr>
            <a:lstStyle/>
            <a:p>
              <a:pPr algn="ctr"/>
              <a:r>
                <a:rPr lang="en-US" sz="3200" i="1" dirty="0" err="1">
                  <a:solidFill>
                    <a:schemeClr val="bg1"/>
                  </a:solidFill>
                  <a:latin typeface="Cambria" panose="02040503050406030204" pitchFamily="18" charset="0"/>
                </a:rPr>
                <a:t>Dù</a:t>
              </a:r>
              <a:r>
                <a:rPr lang="en-US" sz="3200" i="1" dirty="0">
                  <a:solidFill>
                    <a:schemeClr val="bg1"/>
                  </a:solidFill>
                  <a:latin typeface="Cambria" panose="02040503050406030204" pitchFamily="18" charset="0"/>
                </a:rPr>
                <a:t> ai </a:t>
              </a:r>
              <a:r>
                <a:rPr lang="en-US" sz="3200" i="1" dirty="0" err="1">
                  <a:solidFill>
                    <a:schemeClr val="bg1"/>
                  </a:solidFill>
                  <a:latin typeface="Cambria" panose="02040503050406030204" pitchFamily="18" charset="0"/>
                </a:rPr>
                <a:t>đi</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ngược</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về</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xuôi</a:t>
              </a:r>
              <a:endParaRPr lang="en-US" sz="3200" i="1" dirty="0">
                <a:solidFill>
                  <a:schemeClr val="bg1"/>
                </a:solidFill>
                <a:latin typeface="Cambria" panose="02040503050406030204" pitchFamily="18" charset="0"/>
              </a:endParaRPr>
            </a:p>
            <a:p>
              <a:pPr algn="ctr"/>
              <a:r>
                <a:rPr lang="en-US" sz="3200" i="1" dirty="0" err="1">
                  <a:solidFill>
                    <a:schemeClr val="bg1"/>
                  </a:solidFill>
                  <a:latin typeface="Cambria" panose="02040503050406030204" pitchFamily="18" charset="0"/>
                </a:rPr>
                <a:t>Nhớ</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ngày</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giỗ</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Tổ</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mùng</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Mười</a:t>
              </a:r>
              <a:r>
                <a:rPr lang="en-US" sz="3200" i="1" dirty="0">
                  <a:solidFill>
                    <a:schemeClr val="bg1"/>
                  </a:solidFill>
                  <a:latin typeface="Cambria" panose="02040503050406030204" pitchFamily="18" charset="0"/>
                </a:rPr>
                <a:t> </a:t>
              </a:r>
              <a:r>
                <a:rPr lang="en-US" sz="3200" i="1" dirty="0" err="1">
                  <a:solidFill>
                    <a:schemeClr val="bg1"/>
                  </a:solidFill>
                  <a:latin typeface="Cambria" panose="02040503050406030204" pitchFamily="18" charset="0"/>
                </a:rPr>
                <a:t>tháng</a:t>
              </a:r>
              <a:r>
                <a:rPr lang="en-US" sz="3200" i="1" dirty="0">
                  <a:solidFill>
                    <a:schemeClr val="bg1"/>
                  </a:solidFill>
                  <a:latin typeface="Cambria" panose="02040503050406030204" pitchFamily="18" charset="0"/>
                </a:rPr>
                <a:t> Ba</a:t>
              </a:r>
            </a:p>
            <a:p>
              <a:pPr algn="ctr"/>
              <a:r>
                <a:rPr lang="en-US" sz="3200" b="1" dirty="0" err="1">
                  <a:solidFill>
                    <a:schemeClr val="bg1"/>
                  </a:solidFill>
                  <a:latin typeface="Cambria" panose="02040503050406030204" pitchFamily="18" charset="0"/>
                </a:rPr>
                <a:t>Câu</a:t>
              </a:r>
              <a:r>
                <a:rPr lang="en-US" sz="3200" b="1" dirty="0">
                  <a:solidFill>
                    <a:schemeClr val="bg1"/>
                  </a:solidFill>
                  <a:latin typeface="Cambria" panose="02040503050406030204" pitchFamily="18" charset="0"/>
                </a:rPr>
                <a:t> ca </a:t>
              </a:r>
              <a:r>
                <a:rPr lang="en-US" sz="3200" b="1" dirty="0" err="1">
                  <a:solidFill>
                    <a:schemeClr val="bg1"/>
                  </a:solidFill>
                  <a:latin typeface="Cambria" panose="02040503050406030204" pitchFamily="18" charset="0"/>
                </a:rPr>
                <a:t>dao</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gợi</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cho</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bạn</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nhớ</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đến</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lễ</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hội</a:t>
              </a:r>
              <a:r>
                <a:rPr lang="en-US" sz="3200" b="1" dirty="0">
                  <a:solidFill>
                    <a:schemeClr val="bg1"/>
                  </a:solidFill>
                  <a:latin typeface="Cambria" panose="02040503050406030204" pitchFamily="18" charset="0"/>
                </a:rPr>
                <a:t> </a:t>
              </a:r>
              <a:r>
                <a:rPr lang="en-US" sz="3200" b="1" dirty="0" err="1">
                  <a:solidFill>
                    <a:schemeClr val="bg1"/>
                  </a:solidFill>
                  <a:latin typeface="Cambria" panose="02040503050406030204" pitchFamily="18" charset="0"/>
                </a:rPr>
                <a:t>nào</a:t>
              </a:r>
              <a:r>
                <a:rPr lang="en-US" sz="3200" b="1" dirty="0">
                  <a:solidFill>
                    <a:schemeClr val="bg1"/>
                  </a:solidFill>
                  <a:latin typeface="Cambria" panose="02040503050406030204" pitchFamily="18" charset="0"/>
                </a:rPr>
                <a:t> ở </a:t>
              </a:r>
              <a:r>
                <a:rPr lang="en-US" sz="3200" b="1" dirty="0" err="1">
                  <a:solidFill>
                    <a:schemeClr val="bg1"/>
                  </a:solidFill>
                  <a:latin typeface="Cambria" panose="02040503050406030204" pitchFamily="18" charset="0"/>
                </a:rPr>
                <a:t>nước</a:t>
              </a:r>
              <a:r>
                <a:rPr lang="en-US" sz="3200" b="1" dirty="0">
                  <a:solidFill>
                    <a:schemeClr val="bg1"/>
                  </a:solidFill>
                  <a:latin typeface="Cambria" panose="02040503050406030204" pitchFamily="18" charset="0"/>
                </a:rPr>
                <a:t> ta?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linds(horizontal)">
                                      <p:cBhvr>
                                        <p:cTn id="16" dur="500"/>
                                        <p:tgtEl>
                                          <p:spTgt spid="24"/>
                                        </p:tgtEl>
                                      </p:cBhvr>
                                    </p:animEffect>
                                  </p:childTnLst>
                                </p:cTn>
                              </p:par>
                              <p:par>
                                <p:cTn id="17" presetID="42"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par>
                                <p:cTn id="28" presetID="1" presetClass="mediacall" presetSubtype="0" fill="hold" nodeType="withEffect">
                                  <p:stCondLst>
                                    <p:cond delay="0"/>
                                  </p:stCondLst>
                                  <p:childTnLst>
                                    <p:cmd type="call" cmd="playFrom(0.0)">
                                      <p:cBhvr>
                                        <p:cTn id="29" dur="738" fill="hold"/>
                                        <p:tgtEl>
                                          <p:spTgt spid="34"/>
                                        </p:tgtEl>
                                      </p:cBhvr>
                                    </p:cmd>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par>
                                <p:cTn id="36" presetID="1" presetClass="mediacall" presetSubtype="0" fill="hold" nodeType="withEffect">
                                  <p:stCondLst>
                                    <p:cond delay="0"/>
                                  </p:stCondLst>
                                  <p:childTnLst>
                                    <p:cmd type="call" cmd="playFrom(0.0)">
                                      <p:cBhvr>
                                        <p:cTn id="37" dur="939" fill="hold"/>
                                        <p:tgtEl>
                                          <p:spTgt spid="35"/>
                                        </p:tgtEl>
                                      </p:cBhvr>
                                    </p:cmd>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childTnLst>
                          </p:cTn>
                        </p:par>
                        <p:par>
                          <p:cTn id="44" fill="hold">
                            <p:stCondLst>
                              <p:cond delay="500"/>
                            </p:stCondLst>
                            <p:childTnLst>
                              <p:par>
                                <p:cTn id="45" presetID="1" presetClass="mediacall" presetSubtype="0" fill="hold" nodeType="afterEffect">
                                  <p:stCondLst>
                                    <p:cond delay="0"/>
                                  </p:stCondLst>
                                  <p:childTnLst>
                                    <p:cmd type="call" cmd="playFrom(0.0)">
                                      <p:cBhvr>
                                        <p:cTn id="46" dur="939" fill="hold"/>
                                        <p:tgtEl>
                                          <p:spTgt spid="35"/>
                                        </p:tgtEl>
                                      </p:cBhvr>
                                    </p:cmd>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par>
                                <p:cTn id="53" presetID="1" presetClass="mediacall" presetSubtype="0" fill="hold" nodeType="withEffect">
                                  <p:stCondLst>
                                    <p:cond delay="0"/>
                                  </p:stCondLst>
                                  <p:childTnLst>
                                    <p:cmd type="call" cmd="playFrom(0.0)">
                                      <p:cBhvr>
                                        <p:cTn id="54" dur="939" fill="hold"/>
                                        <p:tgtEl>
                                          <p:spTgt spid="35"/>
                                        </p:tgtEl>
                                      </p:cBhvr>
                                    </p:cmd>
                                  </p:childTnLst>
                                </p:cTn>
                              </p:par>
                            </p:childTnLst>
                          </p:cTn>
                        </p:par>
                      </p:childTnLst>
                    </p:cTn>
                  </p:par>
                </p:childTnLst>
              </p:cTn>
              <p:nextCondLst>
                <p:cond evt="onClick" delay="0">
                  <p:tgtEl>
                    <p:spTgt spid="24"/>
                  </p:tgtEl>
                </p:cond>
              </p:nextCondLst>
            </p:seq>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9C759-3798-4717-B958-B8B41361A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7516" y="288231"/>
            <a:ext cx="6758151" cy="6281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loud 2">
            <a:extLst>
              <a:ext uri="{FF2B5EF4-FFF2-40B4-BE49-F238E27FC236}">
                <a16:creationId xmlns:a16="http://schemas.microsoft.com/office/drawing/2014/main" id="{74FD23CB-00FE-48A3-B5DC-CE550A23E329}"/>
              </a:ext>
            </a:extLst>
          </p:cNvPr>
          <p:cNvSpPr/>
          <p:nvPr/>
        </p:nvSpPr>
        <p:spPr>
          <a:xfrm>
            <a:off x="462455" y="819807"/>
            <a:ext cx="4466897" cy="2081047"/>
          </a:xfrm>
          <a:prstGeom prst="cloud">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FAD9AB75-CD24-453A-AD0B-7E8E4121CEFA}"/>
              </a:ext>
            </a:extLst>
          </p:cNvPr>
          <p:cNvSpPr txBox="1"/>
          <p:nvPr/>
        </p:nvSpPr>
        <p:spPr>
          <a:xfrm>
            <a:off x="662152" y="1095041"/>
            <a:ext cx="4267200" cy="1169551"/>
          </a:xfrm>
          <a:prstGeom prst="rect">
            <a:avLst/>
          </a:prstGeom>
          <a:noFill/>
        </p:spPr>
        <p:txBody>
          <a:bodyPr wrap="square" rtlCol="0">
            <a:spAutoFit/>
          </a:bodyPr>
          <a:lstStyle/>
          <a:p>
            <a:r>
              <a:rPr lang="en-US" sz="3500" b="1" dirty="0">
                <a:solidFill>
                  <a:srgbClr val="C00000"/>
                </a:solidFill>
                <a:latin typeface="Cambria" panose="02040503050406030204" pitchFamily="18" charset="0"/>
                <a:ea typeface="Cambria" panose="02040503050406030204" pitchFamily="18" charset="0"/>
              </a:rPr>
              <a:t>     Em </a:t>
            </a:r>
            <a:r>
              <a:rPr lang="en-US" sz="3500" b="1" dirty="0" err="1">
                <a:solidFill>
                  <a:srgbClr val="C00000"/>
                </a:solidFill>
                <a:latin typeface="Cambria" panose="02040503050406030204" pitchFamily="18" charset="0"/>
                <a:ea typeface="Cambria" panose="02040503050406030204" pitchFamily="18" charset="0"/>
              </a:rPr>
              <a:t>biết</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gì</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về</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nhân</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vật</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Vua</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Hùng</a:t>
            </a:r>
            <a:r>
              <a:rPr lang="en-US" sz="3500" b="1" dirty="0">
                <a:solidFill>
                  <a:srgbClr val="C00000"/>
                </a:solidFill>
                <a:latin typeface="Cambria" panose="02040503050406030204" pitchFamily="18" charset="0"/>
                <a:ea typeface="Cambria" panose="02040503050406030204" pitchFamily="18" charset="0"/>
              </a:rPr>
              <a:t>?</a:t>
            </a:r>
            <a:endParaRPr lang="vi-VN" sz="35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298904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9E552F-8732-4498-8D46-6F47EBE26551}"/>
              </a:ext>
            </a:extLst>
          </p:cNvPr>
          <p:cNvSpPr/>
          <p:nvPr/>
        </p:nvSpPr>
        <p:spPr>
          <a:xfrm>
            <a:off x="4009947" y="199195"/>
            <a:ext cx="3541486" cy="537029"/>
          </a:xfrm>
          <a:prstGeom prst="roundRect">
            <a:avLst>
              <a:gd name="adj" fmla="val 50000"/>
            </a:avLst>
          </a:prstGeom>
          <a:solidFill>
            <a:srgbClr val="0EA5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Lịch</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sử</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và</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địa</a:t>
            </a:r>
            <a:r>
              <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sz="2800" b="0"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lí</a:t>
            </a:r>
            <a:endParaRPr kumimoji="0" lang="en-US" sz="2800" b="0"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3" name="Picture 2">
            <a:extLst>
              <a:ext uri="{FF2B5EF4-FFF2-40B4-BE49-F238E27FC236}">
                <a16:creationId xmlns:a16="http://schemas.microsoft.com/office/drawing/2014/main" id="{43C445D7-B3BF-4651-BA3F-37D24BDE85DC}"/>
              </a:ext>
            </a:extLst>
          </p:cNvPr>
          <p:cNvPicPr>
            <a:picLocks noChangeAspect="1"/>
          </p:cNvPicPr>
          <p:nvPr/>
        </p:nvPicPr>
        <p:blipFill>
          <a:blip r:embed="rId2"/>
          <a:stretch>
            <a:fillRect/>
          </a:stretch>
        </p:blipFill>
        <p:spPr>
          <a:xfrm>
            <a:off x="5527687" y="2301042"/>
            <a:ext cx="7390404" cy="2539383"/>
          </a:xfrm>
          <a:prstGeom prst="rect">
            <a:avLst/>
          </a:prstGeom>
        </p:spPr>
      </p:pic>
      <p:pic>
        <p:nvPicPr>
          <p:cNvPr id="4" name="Picture 3">
            <a:extLst>
              <a:ext uri="{FF2B5EF4-FFF2-40B4-BE49-F238E27FC236}">
                <a16:creationId xmlns:a16="http://schemas.microsoft.com/office/drawing/2014/main" id="{C1437595-049B-4112-B292-31369BE5DEA2}"/>
              </a:ext>
            </a:extLst>
          </p:cNvPr>
          <p:cNvPicPr>
            <a:picLocks noChangeAspect="1"/>
          </p:cNvPicPr>
          <p:nvPr/>
        </p:nvPicPr>
        <p:blipFill>
          <a:blip r:embed="rId3"/>
          <a:stretch>
            <a:fillRect/>
          </a:stretch>
        </p:blipFill>
        <p:spPr>
          <a:xfrm>
            <a:off x="4438381" y="782841"/>
            <a:ext cx="8220412" cy="2339955"/>
          </a:xfrm>
          <a:prstGeom prst="rect">
            <a:avLst/>
          </a:prstGeom>
        </p:spPr>
      </p:pic>
      <p:sp>
        <p:nvSpPr>
          <p:cNvPr id="5" name="TextBox 4">
            <a:extLst>
              <a:ext uri="{FF2B5EF4-FFF2-40B4-BE49-F238E27FC236}">
                <a16:creationId xmlns:a16="http://schemas.microsoft.com/office/drawing/2014/main" id="{E05AD2D7-322D-4542-B59B-3484A606FD39}"/>
              </a:ext>
            </a:extLst>
          </p:cNvPr>
          <p:cNvSpPr txBox="1"/>
          <p:nvPr/>
        </p:nvSpPr>
        <p:spPr>
          <a:xfrm>
            <a:off x="8150418" y="4333916"/>
            <a:ext cx="14644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5B9BD5">
                    <a:lumMod val="50000"/>
                  </a:srgbClr>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a:t>
            </a:r>
            <a:r>
              <a:rPr kumimoji="0" lang="en-US" sz="3600" b="0" i="0" u="none" strike="noStrike" kern="1200" cap="none" spc="0" normalizeH="0" baseline="0" noProof="0" dirty="0" err="1">
                <a:ln>
                  <a:noFill/>
                </a:ln>
                <a:solidFill>
                  <a:srgbClr val="5B9BD5">
                    <a:lumMod val="50000"/>
                  </a:srgbClr>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Tiết</a:t>
            </a:r>
            <a:r>
              <a:rPr kumimoji="0" lang="en-US" sz="3600" b="0" i="0" u="none" strike="noStrike" kern="1200" cap="none" spc="0" normalizeH="0" baseline="0" noProof="0" dirty="0">
                <a:ln>
                  <a:noFill/>
                </a:ln>
                <a:solidFill>
                  <a:srgbClr val="5B9BD5">
                    <a:lumMod val="50000"/>
                  </a:srgbClr>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1)</a:t>
            </a:r>
            <a:endParaRPr kumimoji="0" lang="en-US" sz="24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2295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898" y="125653"/>
            <a:ext cx="4383404" cy="1767993"/>
          </a:xfrm>
          <a:prstGeom prst="rect">
            <a:avLst/>
          </a:prstGeom>
        </p:spPr>
      </p:pic>
      <p:sp>
        <p:nvSpPr>
          <p:cNvPr id="3" name="Rectangle 2"/>
          <p:cNvSpPr/>
          <p:nvPr/>
        </p:nvSpPr>
        <p:spPr>
          <a:xfrm>
            <a:off x="990599" y="1564141"/>
            <a:ext cx="10677525" cy="3878691"/>
          </a:xfrm>
          <a:prstGeom prst="rect">
            <a:avLst/>
          </a:prstGeom>
        </p:spPr>
        <p:txBody>
          <a:bodyPr wrap="square">
            <a:spAutoFit/>
          </a:bodyPr>
          <a:lstStyle/>
          <a:p>
            <a:pPr algn="just">
              <a:lnSpc>
                <a:spcPct val="115000"/>
              </a:lnSpc>
              <a:spcAft>
                <a:spcPts val="0"/>
              </a:spcAft>
            </a:pP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Năng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đặc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thù</a:t>
            </a:r>
            <a:r>
              <a:rPr lang="en-US" sz="2400" b="1" dirty="0">
                <a:latin typeface="Cambria" panose="02040503050406030204" pitchFamily="18" charset="0"/>
                <a:ea typeface="Cambria" panose="02040503050406030204" pitchFamily="18" charset="0"/>
              </a:rPr>
              <a:t>:</a:t>
            </a:r>
          </a:p>
          <a:p>
            <a:pPr algn="just">
              <a:lnSpc>
                <a:spcPct val="115000"/>
              </a:lnSpc>
              <a:spcAft>
                <a:spcPts val="0"/>
              </a:spcAft>
            </a:pP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di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Đền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thiệu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trúc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khu</a:t>
            </a:r>
            <a:r>
              <a:rPr lang="en-US" sz="2400" dirty="0">
                <a:latin typeface="Cambria" panose="02040503050406030204" pitchFamily="18" charset="0"/>
                <a:ea typeface="Cambria" panose="02040503050406030204" pitchFamily="18" charset="0"/>
              </a:rPr>
              <a:t> di </a:t>
            </a:r>
            <a:r>
              <a:rPr lang="en-US" sz="2400" dirty="0" err="1">
                <a:latin typeface="Cambria" panose="02040503050406030204" pitchFamily="18" charset="0"/>
                <a:ea typeface="Cambria" panose="02040503050406030204" pitchFamily="18" charset="0"/>
              </a:rPr>
              <a:t>tích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Đền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lễ</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giỗ</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nay.</a:t>
            </a:r>
          </a:p>
          <a:p>
            <a:pPr algn="just">
              <a:lnSpc>
                <a:spcPct val="115000"/>
              </a:lnSpc>
              <a:spcAft>
                <a:spcPts val="0"/>
              </a:spcAft>
            </a:pP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nét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lễ</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giỗ</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a:t>
            </a:r>
          </a:p>
          <a:p>
            <a:pPr algn="just">
              <a:lnSpc>
                <a:spcPct val="115000"/>
              </a:lnSpc>
              <a:spcAft>
                <a:spcPts val="0"/>
              </a:spcAft>
            </a:pP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niềm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truyền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tộc</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lễ</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giỗ</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Tổ</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a:t>
            </a:r>
          </a:p>
          <a:p>
            <a:pPr algn="just">
              <a:lnSpc>
                <a:spcPct val="115000"/>
              </a:lnSpc>
              <a:spcAft>
                <a:spcPts val="0"/>
              </a:spcAft>
            </a:pP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Năng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lực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chung</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duy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quyết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vấn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giao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hợp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tòi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a:t>
            </a:r>
            <a:endParaRPr lang="en-US" sz="2400" dirty="0">
              <a:latin typeface="Cambria" panose="02040503050406030204" pitchFamily="18" charset="0"/>
              <a:ea typeface="Cambria" panose="02040503050406030204" pitchFamily="18" charset="0"/>
            </a:endParaRPr>
          </a:p>
          <a:p>
            <a:pPr algn="just">
              <a:lnSpc>
                <a:spcPct val="115000"/>
              </a:lnSpc>
              <a:spcAft>
                <a:spcPts val="0"/>
              </a:spcAft>
            </a:pP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Phẩm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chất</a:t>
            </a:r>
            <a:r>
              <a:rPr lang="en-US" sz="2400" b="1"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Yêu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chỉ</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nhiệm</a:t>
            </a:r>
            <a:r>
              <a:rPr lang="en-US"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618336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C97BB-3718-410B-B8F4-5BF38EB7B0EB}"/>
              </a:ext>
            </a:extLst>
          </p:cNvPr>
          <p:cNvPicPr>
            <a:picLocks noChangeAspect="1"/>
          </p:cNvPicPr>
          <p:nvPr/>
        </p:nvPicPr>
        <p:blipFill>
          <a:blip r:embed="rId2"/>
          <a:stretch>
            <a:fillRect/>
          </a:stretch>
        </p:blipFill>
        <p:spPr>
          <a:xfrm>
            <a:off x="-695326" y="0"/>
            <a:ext cx="8353426" cy="6470963"/>
          </a:xfrm>
          <a:prstGeom prst="rect">
            <a:avLst/>
          </a:prstGeom>
        </p:spPr>
      </p:pic>
    </p:spTree>
    <p:extLst>
      <p:ext uri="{BB962C8B-B14F-4D97-AF65-F5344CB8AC3E}">
        <p14:creationId xmlns:p14="http://schemas.microsoft.com/office/powerpoint/2010/main" val="12364282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CF6FFF-90EC-9170-9526-5BB9FD95F792}"/>
              </a:ext>
            </a:extLst>
          </p:cNvPr>
          <p:cNvPicPr>
            <a:picLocks noChangeAspect="1"/>
          </p:cNvPicPr>
          <p:nvPr/>
        </p:nvPicPr>
        <p:blipFill>
          <a:blip r:embed="rId2"/>
          <a:stretch>
            <a:fillRect/>
          </a:stretch>
        </p:blipFill>
        <p:spPr>
          <a:xfrm>
            <a:off x="-133317" y="-86799"/>
            <a:ext cx="10973751" cy="987638"/>
          </a:xfrm>
          <a:prstGeom prst="rect">
            <a:avLst/>
          </a:prstGeom>
        </p:spPr>
      </p:pic>
      <p:pic>
        <p:nvPicPr>
          <p:cNvPr id="9" name="Picture 8">
            <a:extLst>
              <a:ext uri="{FF2B5EF4-FFF2-40B4-BE49-F238E27FC236}">
                <a16:creationId xmlns:a16="http://schemas.microsoft.com/office/drawing/2014/main" id="{40658B76-F5CB-4741-2D1B-A1C23C8EAF65}"/>
              </a:ext>
            </a:extLst>
          </p:cNvPr>
          <p:cNvPicPr>
            <a:picLocks noChangeAspect="1"/>
          </p:cNvPicPr>
          <p:nvPr/>
        </p:nvPicPr>
        <p:blipFill rotWithShape="1">
          <a:blip r:embed="rId3"/>
          <a:srcRect l="19624" t="2165" r="16275" b="424"/>
          <a:stretch/>
        </p:blipFill>
        <p:spPr>
          <a:xfrm>
            <a:off x="6840459" y="1956735"/>
            <a:ext cx="2501369" cy="2501490"/>
          </a:xfrm>
          <a:prstGeom prst="ellipse">
            <a:avLst/>
          </a:prstGeom>
          <a:ln w="57150">
            <a:solidFill>
              <a:schemeClr val="bg1"/>
            </a:solidFill>
          </a:ln>
        </p:spPr>
      </p:pic>
      <p:pic>
        <p:nvPicPr>
          <p:cNvPr id="10" name="Picture 9">
            <a:extLst>
              <a:ext uri="{FF2B5EF4-FFF2-40B4-BE49-F238E27FC236}">
                <a16:creationId xmlns:a16="http://schemas.microsoft.com/office/drawing/2014/main" id="{4669114B-B8B4-CD76-F30B-F65F876EBE9B}"/>
              </a:ext>
            </a:extLst>
          </p:cNvPr>
          <p:cNvPicPr>
            <a:picLocks noChangeAspect="1"/>
          </p:cNvPicPr>
          <p:nvPr/>
        </p:nvPicPr>
        <p:blipFill rotWithShape="1">
          <a:blip r:embed="rId4"/>
          <a:srcRect l="10982" r="21723"/>
          <a:stretch/>
        </p:blipFill>
        <p:spPr>
          <a:xfrm>
            <a:off x="9296426" y="900839"/>
            <a:ext cx="3088015" cy="3059173"/>
          </a:xfrm>
          <a:prstGeom prst="ellipse">
            <a:avLst/>
          </a:prstGeom>
          <a:ln w="38100">
            <a:solidFill>
              <a:schemeClr val="bg1"/>
            </a:solidFill>
          </a:ln>
        </p:spPr>
      </p:pic>
      <p:pic>
        <p:nvPicPr>
          <p:cNvPr id="11" name="Picture 10">
            <a:extLst>
              <a:ext uri="{FF2B5EF4-FFF2-40B4-BE49-F238E27FC236}">
                <a16:creationId xmlns:a16="http://schemas.microsoft.com/office/drawing/2014/main" id="{D77F7145-963A-E6E5-B9FA-C2354A65A73E}"/>
              </a:ext>
            </a:extLst>
          </p:cNvPr>
          <p:cNvPicPr>
            <a:picLocks noChangeAspect="1"/>
          </p:cNvPicPr>
          <p:nvPr/>
        </p:nvPicPr>
        <p:blipFill rotWithShape="1">
          <a:blip r:embed="rId5"/>
          <a:srcRect l="28749" t="18346" r="24168" b="1045"/>
          <a:stretch/>
        </p:blipFill>
        <p:spPr>
          <a:xfrm>
            <a:off x="8341249" y="4156537"/>
            <a:ext cx="2668175" cy="2569505"/>
          </a:xfrm>
          <a:prstGeom prst="ellipse">
            <a:avLst/>
          </a:prstGeom>
          <a:ln w="38100">
            <a:solidFill>
              <a:schemeClr val="bg1"/>
            </a:solidFill>
          </a:ln>
        </p:spPr>
      </p:pic>
      <p:sp>
        <p:nvSpPr>
          <p:cNvPr id="13" name="TextBox 12">
            <a:extLst>
              <a:ext uri="{FF2B5EF4-FFF2-40B4-BE49-F238E27FC236}">
                <a16:creationId xmlns:a16="http://schemas.microsoft.com/office/drawing/2014/main" id="{48AC8D86-7954-3D4B-B26D-EBDCDB509392}"/>
              </a:ext>
            </a:extLst>
          </p:cNvPr>
          <p:cNvSpPr txBox="1"/>
          <p:nvPr/>
        </p:nvSpPr>
        <p:spPr>
          <a:xfrm>
            <a:off x="846364" y="2004060"/>
            <a:ext cx="5190542" cy="1446550"/>
          </a:xfrm>
          <a:prstGeom prst="rect">
            <a:avLst/>
          </a:prstGeom>
          <a:noFill/>
        </p:spPr>
        <p:txBody>
          <a:bodyPr wrap="square">
            <a:spAutoFit/>
          </a:bodyPr>
          <a:lstStyle/>
          <a:p>
            <a:pPr algn="ctr"/>
            <a:r>
              <a:rPr lang="en-US" sz="4400" b="1" dirty="0" err="1">
                <a:solidFill>
                  <a:schemeClr val="tx1">
                    <a:lumMod val="75000"/>
                    <a:lumOff val="25000"/>
                  </a:schemeClr>
                </a:solidFill>
                <a:latin typeface="Cambria" panose="02040503050406030204" pitchFamily="18" charset="0"/>
                <a:ea typeface="Cambria" panose="02040503050406030204" pitchFamily="18" charset="0"/>
              </a:rPr>
              <a:t>Đọc</a:t>
            </a:r>
            <a:r>
              <a:rPr lang="en-US" sz="4400" b="1" dirty="0">
                <a:solidFill>
                  <a:schemeClr val="tx1">
                    <a:lumMod val="75000"/>
                    <a:lumOff val="25000"/>
                  </a:schemeClr>
                </a:solidFill>
                <a:latin typeface="Cambria" panose="02040503050406030204" pitchFamily="18" charset="0"/>
                <a:ea typeface="Cambria" panose="02040503050406030204" pitchFamily="18" charset="0"/>
              </a:rPr>
              <a:t>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thông</a:t>
            </a:r>
            <a:r>
              <a:rPr lang="en-US" sz="4400" b="1" dirty="0">
                <a:solidFill>
                  <a:schemeClr val="tx1">
                    <a:lumMod val="75000"/>
                    <a:lumOff val="25000"/>
                  </a:schemeClr>
                </a:solidFill>
                <a:latin typeface="Cambria" panose="02040503050406030204" pitchFamily="18" charset="0"/>
                <a:ea typeface="Cambria" panose="02040503050406030204" pitchFamily="18" charset="0"/>
              </a:rPr>
              <a:t> tin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và</a:t>
            </a:r>
            <a:r>
              <a:rPr lang="en-US" sz="4400" b="1" dirty="0">
                <a:solidFill>
                  <a:schemeClr val="tx1">
                    <a:lumMod val="75000"/>
                    <a:lumOff val="25000"/>
                  </a:schemeClr>
                </a:solidFill>
                <a:latin typeface="Cambria" panose="02040503050406030204" pitchFamily="18" charset="0"/>
                <a:ea typeface="Cambria" panose="02040503050406030204" pitchFamily="18" charset="0"/>
              </a:rPr>
              <a:t>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quan</a:t>
            </a:r>
            <a:r>
              <a:rPr lang="en-US" sz="4400" b="1" dirty="0">
                <a:solidFill>
                  <a:schemeClr val="tx1">
                    <a:lumMod val="75000"/>
                    <a:lumOff val="25000"/>
                  </a:schemeClr>
                </a:solidFill>
                <a:latin typeface="Cambria" panose="02040503050406030204" pitchFamily="18" charset="0"/>
                <a:ea typeface="Cambria" panose="02040503050406030204" pitchFamily="18" charset="0"/>
              </a:rPr>
              <a:t>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sát</a:t>
            </a:r>
            <a:r>
              <a:rPr lang="en-US" sz="4400" b="1" dirty="0">
                <a:solidFill>
                  <a:schemeClr val="tx1">
                    <a:lumMod val="75000"/>
                    <a:lumOff val="25000"/>
                  </a:schemeClr>
                </a:solidFill>
                <a:latin typeface="Cambria" panose="02040503050406030204" pitchFamily="18" charset="0"/>
                <a:ea typeface="Cambria" panose="02040503050406030204" pitchFamily="18" charset="0"/>
              </a:rPr>
              <a:t> </a:t>
            </a:r>
            <a:r>
              <a:rPr lang="en-US" sz="4400" b="1" dirty="0" err="1">
                <a:solidFill>
                  <a:schemeClr val="tx1">
                    <a:lumMod val="75000"/>
                    <a:lumOff val="25000"/>
                  </a:schemeClr>
                </a:solidFill>
                <a:latin typeface="Cambria" panose="02040503050406030204" pitchFamily="18" charset="0"/>
                <a:ea typeface="Cambria" panose="02040503050406030204" pitchFamily="18" charset="0"/>
              </a:rPr>
              <a:t>hình</a:t>
            </a:r>
            <a:r>
              <a:rPr lang="en-US" sz="4400" b="1" dirty="0">
                <a:solidFill>
                  <a:schemeClr val="tx1">
                    <a:lumMod val="75000"/>
                    <a:lumOff val="25000"/>
                  </a:schemeClr>
                </a:solidFill>
                <a:latin typeface="Cambria" panose="02040503050406030204" pitchFamily="18" charset="0"/>
                <a:ea typeface="Cambria" panose="02040503050406030204" pitchFamily="18" charset="0"/>
              </a:rPr>
              <a:t> 1</a:t>
            </a:r>
          </a:p>
        </p:txBody>
      </p:sp>
      <p:grpSp>
        <p:nvGrpSpPr>
          <p:cNvPr id="14" name="Group 13">
            <a:extLst>
              <a:ext uri="{FF2B5EF4-FFF2-40B4-BE49-F238E27FC236}">
                <a16:creationId xmlns:a16="http://schemas.microsoft.com/office/drawing/2014/main" id="{2065AA43-B31C-BF4D-0051-DF39F0719FC7}"/>
              </a:ext>
            </a:extLst>
          </p:cNvPr>
          <p:cNvGrpSpPr/>
          <p:nvPr/>
        </p:nvGrpSpPr>
        <p:grpSpPr>
          <a:xfrm>
            <a:off x="317364" y="3593361"/>
            <a:ext cx="6396725" cy="2116974"/>
            <a:chOff x="694051" y="576604"/>
            <a:chExt cx="5280356" cy="2116974"/>
          </a:xfrm>
        </p:grpSpPr>
        <p:sp>
          <p:nvSpPr>
            <p:cNvPr id="16" name="Rectangle: Rounded Corners 15">
              <a:extLst>
                <a:ext uri="{FF2B5EF4-FFF2-40B4-BE49-F238E27FC236}">
                  <a16:creationId xmlns:a16="http://schemas.microsoft.com/office/drawing/2014/main" id="{34BDBC1C-6BBC-AB05-7563-DE04EE9714FF}"/>
                </a:ext>
              </a:extLst>
            </p:cNvPr>
            <p:cNvSpPr/>
            <p:nvPr/>
          </p:nvSpPr>
          <p:spPr>
            <a:xfrm>
              <a:off x="694051" y="576604"/>
              <a:ext cx="5269832" cy="2116974"/>
            </a:xfrm>
            <a:prstGeom prst="roundRect">
              <a:avLst/>
            </a:prstGeom>
            <a:solidFill>
              <a:schemeClr val="accent2">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A61BD361-2BBD-F0D3-1649-AAC766FE6C8C}"/>
                </a:ext>
              </a:extLst>
            </p:cNvPr>
            <p:cNvSpPr txBox="1"/>
            <p:nvPr/>
          </p:nvSpPr>
          <p:spPr>
            <a:xfrm>
              <a:off x="694051" y="656638"/>
              <a:ext cx="5280356" cy="1938992"/>
            </a:xfrm>
            <a:prstGeom prst="rect">
              <a:avLst/>
            </a:prstGeom>
            <a:noFill/>
          </p:spPr>
          <p:txBody>
            <a:bodyPr wrap="square">
              <a:spAutoFit/>
            </a:bodyPr>
            <a:lstStyle/>
            <a:p>
              <a:pPr algn="ctr"/>
              <a:r>
                <a:rPr lang="en-US" sz="4000" b="1" dirty="0" err="1">
                  <a:solidFill>
                    <a:schemeClr val="bg1"/>
                  </a:solidFill>
                  <a:latin typeface="Cambria" panose="02040503050406030204" pitchFamily="18" charset="0"/>
                  <a:ea typeface="Cambria" panose="02040503050406030204" pitchFamily="18" charset="0"/>
                </a:rPr>
                <a:t>Xác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định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vị</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trí</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của</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khu</a:t>
              </a:r>
              <a:r>
                <a:rPr lang="en-US" sz="4000" b="1" dirty="0">
                  <a:solidFill>
                    <a:schemeClr val="bg1"/>
                  </a:solidFill>
                  <a:latin typeface="Cambria" panose="02040503050406030204" pitchFamily="18" charset="0"/>
                  <a:ea typeface="Cambria" panose="02040503050406030204" pitchFamily="18" charset="0"/>
                </a:rPr>
                <a:t> di </a:t>
              </a:r>
              <a:r>
                <a:rPr lang="en-US" sz="4000" b="1" dirty="0" err="1">
                  <a:solidFill>
                    <a:schemeClr val="bg1"/>
                  </a:solidFill>
                  <a:latin typeface="Cambria" panose="02040503050406030204" pitchFamily="18" charset="0"/>
                  <a:ea typeface="Cambria" panose="02040503050406030204" pitchFamily="18" charset="0"/>
                </a:rPr>
                <a:t>tích</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Đền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Hùng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trên</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lược</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đồ</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hình</a:t>
              </a:r>
              <a:r>
                <a:rPr lang="en-US" sz="4000" b="1" dirty="0">
                  <a:solidFill>
                    <a:schemeClr val="bg1"/>
                  </a:solidFill>
                  <a:latin typeface="Cambria" panose="02040503050406030204" pitchFamily="18" charset="0"/>
                  <a:ea typeface="Cambria" panose="02040503050406030204" pitchFamily="18" charset="0"/>
                </a:rPr>
                <a:t> 1.</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BEDA41-401D-B899-EA27-69C220C0DF37}"/>
              </a:ext>
            </a:extLst>
          </p:cNvPr>
          <p:cNvPicPr>
            <a:picLocks noChangeAspect="1"/>
          </p:cNvPicPr>
          <p:nvPr/>
        </p:nvPicPr>
        <p:blipFill>
          <a:blip r:embed="rId2"/>
          <a:stretch>
            <a:fillRect/>
          </a:stretch>
        </p:blipFill>
        <p:spPr>
          <a:xfrm>
            <a:off x="-133317" y="-86799"/>
            <a:ext cx="10973751" cy="987638"/>
          </a:xfrm>
          <a:prstGeom prst="rect">
            <a:avLst/>
          </a:prstGeom>
        </p:spPr>
      </p:pic>
      <p:pic>
        <p:nvPicPr>
          <p:cNvPr id="5" name="Picture 4">
            <a:extLst>
              <a:ext uri="{FF2B5EF4-FFF2-40B4-BE49-F238E27FC236}">
                <a16:creationId xmlns:a16="http://schemas.microsoft.com/office/drawing/2014/main" id="{F2C1D889-43E3-1FA4-3B71-0FC38EF0A21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7613872" y="900839"/>
            <a:ext cx="4150664" cy="5254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370E65E-471E-72C6-557B-996FEFF050F0}"/>
              </a:ext>
            </a:extLst>
          </p:cNvPr>
          <p:cNvSpPr txBox="1"/>
          <p:nvPr/>
        </p:nvSpPr>
        <p:spPr>
          <a:xfrm>
            <a:off x="7673488" y="6255833"/>
            <a:ext cx="6333892" cy="430887"/>
          </a:xfrm>
          <a:prstGeom prst="rect">
            <a:avLst/>
          </a:prstGeom>
          <a:noFill/>
        </p:spPr>
        <p:txBody>
          <a:bodyPr wrap="square" rtlCol="0">
            <a:spAutoFit/>
          </a:bodyPr>
          <a:lstStyle/>
          <a:p>
            <a:r>
              <a:rPr lang="en-US" sz="2200" b="1" i="1" dirty="0" err="1">
                <a:latin typeface="Cambria" panose="02040503050406030204" pitchFamily="18" charset="0"/>
                <a:ea typeface="Cambria" panose="02040503050406030204" pitchFamily="18" charset="0"/>
              </a:rPr>
              <a:t>Lược</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đồ</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hành</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chính</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tỉnh</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Phú</a:t>
            </a:r>
            <a:r>
              <a:rPr lang="en-US" sz="2200" b="1" i="1" dirty="0">
                <a:latin typeface="Cambria" panose="02040503050406030204" pitchFamily="18" charset="0"/>
                <a:ea typeface="Cambria" panose="02040503050406030204" pitchFamily="18" charset="0"/>
              </a:rPr>
              <a:t> </a:t>
            </a:r>
            <a:r>
              <a:rPr lang="en-US" sz="2200" b="1" i="1" dirty="0" err="1">
                <a:latin typeface="Cambria" panose="02040503050406030204" pitchFamily="18" charset="0"/>
                <a:ea typeface="Cambria" panose="02040503050406030204" pitchFamily="18" charset="0"/>
              </a:rPr>
              <a:t>Thọ</a:t>
            </a:r>
            <a:endParaRPr lang="vi-VN" sz="2200" b="1" i="1" dirty="0">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73C6B27B-B539-06F9-E5DA-2A3B2E5E4072}"/>
              </a:ext>
            </a:extLst>
          </p:cNvPr>
          <p:cNvGrpSpPr/>
          <p:nvPr/>
        </p:nvGrpSpPr>
        <p:grpSpPr>
          <a:xfrm>
            <a:off x="507400" y="1279047"/>
            <a:ext cx="6628649" cy="1882991"/>
            <a:chOff x="737049" y="1173663"/>
            <a:chExt cx="7018941" cy="1882991"/>
          </a:xfrm>
        </p:grpSpPr>
        <p:sp>
          <p:nvSpPr>
            <p:cNvPr id="8" name="Rectangle: Rounded Corners 7">
              <a:extLst>
                <a:ext uri="{FF2B5EF4-FFF2-40B4-BE49-F238E27FC236}">
                  <a16:creationId xmlns:a16="http://schemas.microsoft.com/office/drawing/2014/main" id="{D0C0B3AD-DEFA-B29D-E5B9-C3E641E9B912}"/>
                </a:ext>
              </a:extLst>
            </p:cNvPr>
            <p:cNvSpPr/>
            <p:nvPr/>
          </p:nvSpPr>
          <p:spPr>
            <a:xfrm>
              <a:off x="737049" y="1173663"/>
              <a:ext cx="7018941" cy="1882991"/>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D842A7-9F3D-5793-540D-A39FB1116776}"/>
                </a:ext>
              </a:extLst>
            </p:cNvPr>
            <p:cNvSpPr txBox="1"/>
            <p:nvPr/>
          </p:nvSpPr>
          <p:spPr>
            <a:xfrm>
              <a:off x="1069280" y="1330328"/>
              <a:ext cx="6288054" cy="1569660"/>
            </a:xfrm>
            <a:prstGeom prst="rect">
              <a:avLst/>
            </a:prstGeom>
            <a:noFill/>
          </p:spPr>
          <p:txBody>
            <a:bodyPr wrap="square">
              <a:spAutoFit/>
            </a:bodyPr>
            <a:lstStyle/>
            <a:p>
              <a:pPr algn="just"/>
              <a:r>
                <a:rPr lang="en-US" sz="3200" b="1" dirty="0">
                  <a:latin typeface="Cambria" panose="02040503050406030204" pitchFamily="18" charset="0"/>
                </a:rPr>
                <a:t>       </a:t>
              </a:r>
              <a:r>
                <a:rPr lang="en-US" sz="3200" b="1" dirty="0" err="1">
                  <a:latin typeface="Cambria" panose="02040503050406030204" pitchFamily="18" charset="0"/>
                </a:rPr>
                <a:t>Khu</a:t>
              </a:r>
              <a:r>
                <a:rPr lang="en-US" sz="3200" b="1" dirty="0">
                  <a:latin typeface="Cambria" panose="02040503050406030204" pitchFamily="18" charset="0"/>
                </a:rPr>
                <a:t> di </a:t>
              </a:r>
              <a:r>
                <a:rPr lang="en-US" sz="3200" b="1" dirty="0" err="1">
                  <a:latin typeface="Cambria" panose="02040503050406030204" pitchFamily="18" charset="0"/>
                </a:rPr>
                <a:t>tích</a:t>
              </a:r>
              <a:r>
                <a:rPr lang="en-US" sz="3200" b="1" dirty="0">
                  <a:latin typeface="Cambria" panose="02040503050406030204" pitchFamily="18" charset="0"/>
                </a:rPr>
                <a:t> </a:t>
              </a:r>
              <a:r>
                <a:rPr lang="en-US" sz="3200" b="1" dirty="0" err="1">
                  <a:latin typeface="Cambria" panose="02040503050406030204" pitchFamily="18" charset="0"/>
                </a:rPr>
                <a:t>Đền</a:t>
              </a:r>
              <a:r>
                <a:rPr lang="en-US" sz="3200" b="1" dirty="0">
                  <a:latin typeface="Cambria" panose="02040503050406030204" pitchFamily="18" charset="0"/>
                </a:rPr>
                <a:t> </a:t>
              </a:r>
              <a:r>
                <a:rPr lang="en-US" sz="3200" b="1" dirty="0" err="1">
                  <a:latin typeface="Cambria" panose="02040503050406030204" pitchFamily="18" charset="0"/>
                </a:rPr>
                <a:t>Hùng</a:t>
              </a:r>
              <a:r>
                <a:rPr lang="en-US" sz="3200" b="1" dirty="0">
                  <a:latin typeface="Cambria" panose="02040503050406030204" pitchFamily="18" charset="0"/>
                </a:rPr>
                <a:t> </a:t>
              </a:r>
              <a:r>
                <a:rPr lang="en-US" sz="3200" b="1" dirty="0" err="1">
                  <a:latin typeface="Cambria" panose="02040503050406030204" pitchFamily="18" charset="0"/>
                </a:rPr>
                <a:t>chủ</a:t>
              </a:r>
              <a:r>
                <a:rPr lang="en-US" sz="3200" b="1" dirty="0">
                  <a:latin typeface="Cambria" panose="02040503050406030204" pitchFamily="18" charset="0"/>
                </a:rPr>
                <a:t> </a:t>
              </a:r>
              <a:r>
                <a:rPr lang="en-US" sz="3200" b="1" dirty="0" err="1">
                  <a:latin typeface="Cambria" panose="02040503050406030204" pitchFamily="18" charset="0"/>
                </a:rPr>
                <a:t>yếu</a:t>
              </a:r>
              <a:r>
                <a:rPr lang="en-US" sz="3200" b="1" dirty="0">
                  <a:latin typeface="Cambria" panose="02040503050406030204" pitchFamily="18" charset="0"/>
                </a:rPr>
                <a:t> </a:t>
              </a:r>
              <a:r>
                <a:rPr lang="en-US" sz="3200" b="1" dirty="0" err="1">
                  <a:latin typeface="Cambria" panose="02040503050406030204" pitchFamily="18" charset="0"/>
                </a:rPr>
                <a:t>thuộc</a:t>
              </a:r>
              <a:r>
                <a:rPr lang="en-US" sz="3200" b="1" dirty="0">
                  <a:latin typeface="Cambria" panose="02040503050406030204" pitchFamily="18" charset="0"/>
                </a:rPr>
                <a:t> </a:t>
              </a:r>
              <a:r>
                <a:rPr lang="en-US" sz="3200" b="1" dirty="0" err="1">
                  <a:latin typeface="Cambria" panose="02040503050406030204" pitchFamily="18" charset="0"/>
                </a:rPr>
                <a:t>thành</a:t>
              </a:r>
              <a:r>
                <a:rPr lang="en-US" sz="3200" b="1" dirty="0">
                  <a:latin typeface="Cambria" panose="02040503050406030204" pitchFamily="18" charset="0"/>
                </a:rPr>
                <a:t> </a:t>
              </a:r>
              <a:r>
                <a:rPr lang="en-US" sz="3200" b="1" dirty="0" err="1">
                  <a:latin typeface="Cambria" panose="02040503050406030204" pitchFamily="18" charset="0"/>
                </a:rPr>
                <a:t>phố</a:t>
              </a:r>
              <a:r>
                <a:rPr lang="en-US" sz="3200" b="1" dirty="0">
                  <a:latin typeface="Cambria" panose="02040503050406030204" pitchFamily="18" charset="0"/>
                </a:rPr>
                <a:t> </a:t>
              </a:r>
              <a:r>
                <a:rPr lang="en-US" sz="3200" b="1" dirty="0" err="1">
                  <a:latin typeface="Cambria" panose="02040503050406030204" pitchFamily="18" charset="0"/>
                </a:rPr>
                <a:t>Việt</a:t>
              </a:r>
              <a:r>
                <a:rPr lang="en-US" sz="3200" b="1" dirty="0">
                  <a:latin typeface="Cambria" panose="02040503050406030204" pitchFamily="18" charset="0"/>
                </a:rPr>
                <a:t> </a:t>
              </a:r>
              <a:r>
                <a:rPr lang="en-US" sz="3200" b="1" dirty="0" err="1">
                  <a:latin typeface="Cambria" panose="02040503050406030204" pitchFamily="18" charset="0"/>
                </a:rPr>
                <a:t>Trì</a:t>
              </a:r>
              <a:r>
                <a:rPr lang="en-US" sz="3200" b="1" dirty="0">
                  <a:latin typeface="Cambria" panose="02040503050406030204" pitchFamily="18" charset="0"/>
                </a:rPr>
                <a:t>, </a:t>
              </a:r>
              <a:r>
                <a:rPr lang="en-US" sz="3200" b="1" dirty="0" err="1">
                  <a:latin typeface="Cambria" panose="02040503050406030204" pitchFamily="18" charset="0"/>
                </a:rPr>
                <a:t>tỉnh</a:t>
              </a:r>
              <a:r>
                <a:rPr lang="en-US" sz="3200" b="1" dirty="0">
                  <a:latin typeface="Cambria" panose="02040503050406030204" pitchFamily="18" charset="0"/>
                </a:rPr>
                <a:t> </a:t>
              </a:r>
              <a:r>
                <a:rPr lang="en-US" sz="3200" b="1" dirty="0" err="1">
                  <a:latin typeface="Cambria" panose="02040503050406030204" pitchFamily="18" charset="0"/>
                </a:rPr>
                <a:t>Phú</a:t>
              </a:r>
              <a:r>
                <a:rPr lang="en-US" sz="3200" b="1" dirty="0">
                  <a:latin typeface="Cambria" panose="02040503050406030204" pitchFamily="18" charset="0"/>
                </a:rPr>
                <a:t> </a:t>
              </a:r>
              <a:r>
                <a:rPr lang="en-US" sz="3200" b="1" dirty="0" err="1">
                  <a:latin typeface="Cambria" panose="02040503050406030204" pitchFamily="18" charset="0"/>
                </a:rPr>
                <a:t>Thọ</a:t>
              </a:r>
              <a:endParaRPr lang="en-US" sz="3200" b="1" dirty="0">
                <a:latin typeface="Cambria" panose="02040503050406030204" pitchFamily="18" charset="0"/>
              </a:endParaRPr>
            </a:p>
          </p:txBody>
        </p:sp>
      </p:grpSp>
      <p:grpSp>
        <p:nvGrpSpPr>
          <p:cNvPr id="10" name="Group 9">
            <a:extLst>
              <a:ext uri="{FF2B5EF4-FFF2-40B4-BE49-F238E27FC236}">
                <a16:creationId xmlns:a16="http://schemas.microsoft.com/office/drawing/2014/main" id="{31FF40B6-2141-A412-E30E-C4536274958D}"/>
              </a:ext>
            </a:extLst>
          </p:cNvPr>
          <p:cNvGrpSpPr/>
          <p:nvPr/>
        </p:nvGrpSpPr>
        <p:grpSpPr>
          <a:xfrm>
            <a:off x="279306" y="3540246"/>
            <a:ext cx="6661598" cy="1665266"/>
            <a:chOff x="899247" y="1441468"/>
            <a:chExt cx="6661598" cy="1665266"/>
          </a:xfrm>
        </p:grpSpPr>
        <p:sp>
          <p:nvSpPr>
            <p:cNvPr id="11" name="Rectangle: Rounded Corners 10">
              <a:extLst>
                <a:ext uri="{FF2B5EF4-FFF2-40B4-BE49-F238E27FC236}">
                  <a16:creationId xmlns:a16="http://schemas.microsoft.com/office/drawing/2014/main" id="{E65DEED4-65C8-348B-9F8D-30DDC1052C08}"/>
                </a:ext>
              </a:extLst>
            </p:cNvPr>
            <p:cNvSpPr/>
            <p:nvPr/>
          </p:nvSpPr>
          <p:spPr>
            <a:xfrm>
              <a:off x="932196" y="1441468"/>
              <a:ext cx="6628649" cy="1665266"/>
            </a:xfrm>
            <a:prstGeom prst="roundRect">
              <a:avLst/>
            </a:prstGeom>
            <a:solidFill>
              <a:srgbClr val="FCD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4E6F429-F844-2F31-4D77-549997BF0A1D}"/>
                </a:ext>
              </a:extLst>
            </p:cNvPr>
            <p:cNvSpPr txBox="1"/>
            <p:nvPr/>
          </p:nvSpPr>
          <p:spPr>
            <a:xfrm>
              <a:off x="899247" y="1484031"/>
              <a:ext cx="6628649" cy="1569660"/>
            </a:xfrm>
            <a:prstGeom prst="rect">
              <a:avLst/>
            </a:prstGeom>
            <a:noFill/>
          </p:spPr>
          <p:txBody>
            <a:bodyPr wrap="square">
              <a:spAutoFit/>
            </a:bodyPr>
            <a:lstStyle/>
            <a:p>
              <a:pPr algn="just"/>
              <a:r>
                <a:rPr lang="en-US" sz="3200" b="1" dirty="0">
                  <a:latin typeface="Cambria" panose="02040503050406030204" pitchFamily="18" charset="0"/>
                </a:rPr>
                <a:t>        </a:t>
              </a:r>
              <a:r>
                <a:rPr lang="en-US" sz="3200" b="1" dirty="0" err="1">
                  <a:latin typeface="Cambria" panose="02040503050406030204" pitchFamily="18" charset="0"/>
                </a:rPr>
                <a:t>Nơi</a:t>
              </a:r>
              <a:r>
                <a:rPr lang="en-US" sz="3200" b="1" dirty="0">
                  <a:latin typeface="Cambria" panose="02040503050406030204" pitchFamily="18" charset="0"/>
                </a:rPr>
                <a:t> </a:t>
              </a:r>
              <a:r>
                <a:rPr lang="en-US" sz="3200" b="1" dirty="0" err="1">
                  <a:latin typeface="Cambria" panose="02040503050406030204" pitchFamily="18" charset="0"/>
                </a:rPr>
                <a:t>đây</a:t>
              </a:r>
              <a:r>
                <a:rPr lang="en-US" sz="3200" b="1" dirty="0">
                  <a:latin typeface="Cambria" panose="02040503050406030204" pitchFamily="18" charset="0"/>
                </a:rPr>
                <a:t> </a:t>
              </a:r>
              <a:r>
                <a:rPr lang="en-US" sz="3200" b="1" dirty="0" err="1">
                  <a:latin typeface="Cambria" panose="02040503050406030204" pitchFamily="18" charset="0"/>
                </a:rPr>
                <a:t>là</a:t>
              </a:r>
              <a:r>
                <a:rPr lang="en-US" sz="3200" b="1" dirty="0">
                  <a:latin typeface="Cambria" panose="02040503050406030204" pitchFamily="18" charset="0"/>
                </a:rPr>
                <a:t> </a:t>
              </a:r>
              <a:r>
                <a:rPr lang="en-US" sz="3200" b="1" dirty="0" err="1">
                  <a:latin typeface="Cambria" panose="02040503050406030204" pitchFamily="18" charset="0"/>
                </a:rPr>
                <a:t>trung</a:t>
              </a:r>
              <a:r>
                <a:rPr lang="en-US" sz="3200" b="1" dirty="0">
                  <a:latin typeface="Cambria" panose="02040503050406030204" pitchFamily="18" charset="0"/>
                </a:rPr>
                <a:t> </a:t>
              </a:r>
              <a:r>
                <a:rPr lang="en-US" sz="3200" b="1" dirty="0" err="1">
                  <a:latin typeface="Cambria" panose="02040503050406030204" pitchFamily="18" charset="0"/>
                </a:rPr>
                <a:t>tâm</a:t>
              </a:r>
              <a:r>
                <a:rPr lang="en-US" sz="3200" b="1" dirty="0">
                  <a:latin typeface="Cambria" panose="02040503050406030204" pitchFamily="18" charset="0"/>
                </a:rPr>
                <a:t> </a:t>
              </a:r>
              <a:r>
                <a:rPr lang="en-US" sz="3200" b="1" dirty="0" err="1">
                  <a:latin typeface="Cambria" panose="02040503050406030204" pitchFamily="18" charset="0"/>
                </a:rPr>
                <a:t>của</a:t>
              </a:r>
              <a:r>
                <a:rPr lang="en-US" sz="3200" b="1" dirty="0">
                  <a:latin typeface="Cambria" panose="02040503050406030204" pitchFamily="18" charset="0"/>
                </a:rPr>
                <a:t> </a:t>
              </a:r>
              <a:r>
                <a:rPr lang="en-US" sz="3200" b="1" dirty="0" err="1">
                  <a:latin typeface="Cambria" panose="02040503050406030204" pitchFamily="18" charset="0"/>
                </a:rPr>
                <a:t>vùng</a:t>
              </a:r>
              <a:r>
                <a:rPr lang="en-US" sz="3200" b="1" dirty="0">
                  <a:latin typeface="Cambria" panose="02040503050406030204" pitchFamily="18" charset="0"/>
                </a:rPr>
                <a:t> </a:t>
              </a:r>
              <a:r>
                <a:rPr lang="en-US" sz="3200" b="1" dirty="0" err="1">
                  <a:latin typeface="Cambria" panose="02040503050406030204" pitchFamily="18" charset="0"/>
                </a:rPr>
                <a:t>đất</a:t>
              </a:r>
              <a:r>
                <a:rPr lang="en-US" sz="3200" b="1" dirty="0">
                  <a:latin typeface="Cambria" panose="02040503050406030204" pitchFamily="18" charset="0"/>
                </a:rPr>
                <a:t> </a:t>
              </a:r>
              <a:r>
                <a:rPr lang="en-US" sz="3200" b="1" dirty="0" err="1">
                  <a:latin typeface="Cambria" panose="02040503050406030204" pitchFamily="18" charset="0"/>
                </a:rPr>
                <a:t>mà</a:t>
              </a:r>
              <a:r>
                <a:rPr lang="en-US" sz="3200" b="1" dirty="0">
                  <a:latin typeface="Cambria" panose="02040503050406030204" pitchFamily="18" charset="0"/>
                </a:rPr>
                <a:t> </a:t>
              </a:r>
              <a:r>
                <a:rPr lang="en-US" sz="3200" b="1" dirty="0" err="1">
                  <a:latin typeface="Cambria" panose="02040503050406030204" pitchFamily="18" charset="0"/>
                </a:rPr>
                <a:t>các</a:t>
              </a:r>
              <a:r>
                <a:rPr lang="en-US" sz="3200" b="1" dirty="0">
                  <a:latin typeface="Cambria" panose="02040503050406030204" pitchFamily="18" charset="0"/>
                </a:rPr>
                <a:t> </a:t>
              </a:r>
              <a:r>
                <a:rPr lang="en-US" sz="3200" b="1" dirty="0" err="1">
                  <a:latin typeface="Cambria" panose="02040503050406030204" pitchFamily="18" charset="0"/>
                </a:rPr>
                <a:t>vua</a:t>
              </a:r>
              <a:r>
                <a:rPr lang="en-US" sz="3200" b="1" dirty="0">
                  <a:latin typeface="Cambria" panose="02040503050406030204" pitchFamily="18" charset="0"/>
                </a:rPr>
                <a:t> </a:t>
              </a:r>
              <a:r>
                <a:rPr lang="en-US" sz="3200" b="1" dirty="0" err="1">
                  <a:latin typeface="Cambria" panose="02040503050406030204" pitchFamily="18" charset="0"/>
                </a:rPr>
                <a:t>Hùng</a:t>
              </a:r>
              <a:r>
                <a:rPr lang="en-US" sz="3200" b="1" dirty="0">
                  <a:latin typeface="Cambria" panose="02040503050406030204" pitchFamily="18" charset="0"/>
                </a:rPr>
                <a:t> </a:t>
              </a:r>
              <a:r>
                <a:rPr lang="en-US" sz="3200" b="1" dirty="0" err="1">
                  <a:latin typeface="Cambria" panose="02040503050406030204" pitchFamily="18" charset="0"/>
                </a:rPr>
                <a:t>lập</a:t>
              </a:r>
              <a:r>
                <a:rPr lang="en-US" sz="3200" b="1" dirty="0">
                  <a:latin typeface="Cambria" panose="02040503050406030204" pitchFamily="18" charset="0"/>
                </a:rPr>
                <a:t> </a:t>
              </a:r>
              <a:r>
                <a:rPr lang="en-US" sz="3200" b="1" dirty="0" err="1">
                  <a:latin typeface="Cambria" panose="02040503050406030204" pitchFamily="18" charset="0"/>
                </a:rPr>
                <a:t>nên</a:t>
              </a:r>
              <a:r>
                <a:rPr lang="en-US" sz="3200" b="1" dirty="0">
                  <a:latin typeface="Cambria" panose="02040503050406030204" pitchFamily="18" charset="0"/>
                </a:rPr>
                <a:t> </a:t>
              </a:r>
              <a:r>
                <a:rPr lang="en-US" sz="3200" b="1" dirty="0" err="1">
                  <a:latin typeface="Cambria" panose="02040503050406030204" pitchFamily="18" charset="0"/>
                </a:rPr>
                <a:t>nhà</a:t>
              </a:r>
              <a:r>
                <a:rPr lang="en-US" sz="3200" b="1" dirty="0">
                  <a:latin typeface="Cambria" panose="02040503050406030204" pitchFamily="18" charset="0"/>
                </a:rPr>
                <a:t> </a:t>
              </a:r>
              <a:r>
                <a:rPr lang="en-US" sz="3200" b="1" dirty="0" err="1">
                  <a:latin typeface="Cambria" panose="02040503050406030204" pitchFamily="18" charset="0"/>
                </a:rPr>
                <a:t>nước</a:t>
              </a:r>
              <a:r>
                <a:rPr lang="en-US" sz="3200" b="1" dirty="0">
                  <a:latin typeface="Cambria" panose="02040503050406030204" pitchFamily="18" charset="0"/>
                </a:rPr>
                <a:t> </a:t>
              </a:r>
              <a:r>
                <a:rPr lang="en-US" sz="3200" b="1" dirty="0" err="1">
                  <a:latin typeface="Cambria" panose="02040503050406030204" pitchFamily="18" charset="0"/>
                </a:rPr>
                <a:t>đấu</a:t>
              </a:r>
              <a:r>
                <a:rPr lang="en-US" sz="3200" b="1" dirty="0">
                  <a:latin typeface="Cambria" panose="02040503050406030204" pitchFamily="18" charset="0"/>
                </a:rPr>
                <a:t> </a:t>
              </a:r>
              <a:r>
                <a:rPr lang="en-US" sz="3200" b="1" dirty="0" err="1">
                  <a:latin typeface="Cambria" panose="02040503050406030204" pitchFamily="18" charset="0"/>
                </a:rPr>
                <a:t>tiên</a:t>
              </a:r>
              <a:r>
                <a:rPr lang="en-US" sz="3200" b="1" dirty="0">
                  <a:latin typeface="Cambria" panose="02040503050406030204" pitchFamily="18" charset="0"/>
                </a:rPr>
                <a:t> </a:t>
              </a:r>
              <a:r>
                <a:rPr lang="en-US" sz="3200" b="1" dirty="0" err="1">
                  <a:latin typeface="Cambria" panose="02040503050406030204" pitchFamily="18" charset="0"/>
                </a:rPr>
                <a:t>của</a:t>
              </a:r>
              <a:r>
                <a:rPr lang="en-US" sz="3200" b="1" dirty="0">
                  <a:latin typeface="Cambria" panose="02040503050406030204" pitchFamily="18" charset="0"/>
                </a:rPr>
                <a:t> </a:t>
              </a:r>
              <a:r>
                <a:rPr lang="en-US" sz="3200" b="1" dirty="0" err="1">
                  <a:latin typeface="Cambria" panose="02040503050406030204" pitchFamily="18" charset="0"/>
                </a:rPr>
                <a:t>người</a:t>
              </a:r>
              <a:r>
                <a:rPr lang="en-US" sz="3200" b="1" dirty="0">
                  <a:latin typeface="Cambria" panose="02040503050406030204" pitchFamily="18" charset="0"/>
                </a:rPr>
                <a:t> </a:t>
              </a:r>
              <a:r>
                <a:rPr lang="en-US" sz="3200" b="1" dirty="0" err="1">
                  <a:latin typeface="Cambria" panose="02040503050406030204" pitchFamily="18" charset="0"/>
                </a:rPr>
                <a:t>Việt</a:t>
              </a:r>
              <a:endParaRPr lang="en-US" sz="3200" b="1" dirty="0">
                <a:latin typeface="Cambria" panose="02040503050406030204" pitchFamily="18" charset="0"/>
              </a:endParaRPr>
            </a:p>
          </p:txBody>
        </p:sp>
      </p:grpSp>
    </p:spTree>
    <p:extLst>
      <p:ext uri="{BB962C8B-B14F-4D97-AF65-F5344CB8AC3E}">
        <p14:creationId xmlns:p14="http://schemas.microsoft.com/office/powerpoint/2010/main" val="358971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802</Words>
  <Application>Microsoft Office PowerPoint</Application>
  <PresentationFormat>Widescreen</PresentationFormat>
  <Paragraphs>56</Paragraphs>
  <Slides>19</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Cambria</vt:lpstr>
      <vt:lpstr>Vogue-ExtraBold</vt:lpstr>
      <vt:lpstr>字魂189号-星岩乐黑体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2</cp:revision>
  <dcterms:created xsi:type="dcterms:W3CDTF">2023-10-20T03:54:05Z</dcterms:created>
  <dcterms:modified xsi:type="dcterms:W3CDTF">2023-10-20T03:54:48Z</dcterms:modified>
</cp:coreProperties>
</file>