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7" r:id="rId3"/>
    <p:sldId id="259" r:id="rId4"/>
    <p:sldId id="321" r:id="rId5"/>
    <p:sldId id="322" r:id="rId6"/>
    <p:sldId id="333" r:id="rId7"/>
    <p:sldId id="334" r:id="rId8"/>
    <p:sldId id="335" r:id="rId9"/>
    <p:sldId id="275" r:id="rId10"/>
    <p:sldId id="336" r:id="rId11"/>
    <p:sldId id="337" r:id="rId12"/>
    <p:sldId id="262" r:id="rId13"/>
    <p:sldId id="323" r:id="rId14"/>
    <p:sldId id="338" r:id="rId15"/>
    <p:sldId id="339" r:id="rId16"/>
    <p:sldId id="340" r:id="rId17"/>
    <p:sldId id="332" r:id="rId18"/>
    <p:sldId id="5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9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3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0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4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652</Words>
  <Application>Microsoft Office PowerPoint</Application>
  <PresentationFormat>Widescreen</PresentationFormat>
  <Paragraphs>103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Times New Roman</vt:lpstr>
      <vt:lpstr>UVN Gia Dinh</vt:lpstr>
      <vt:lpstr>华康方圆体W7</vt:lpstr>
      <vt:lpstr>字魂115号-刀刀体</vt:lpstr>
      <vt:lpstr>方正卡通简体</vt:lpstr>
      <vt:lpstr>Office 主题​​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25</cp:revision>
  <dcterms:created xsi:type="dcterms:W3CDTF">2022-06-21T02:14:53Z</dcterms:created>
  <dcterms:modified xsi:type="dcterms:W3CDTF">2022-09-30T01:05:24Z</dcterms:modified>
</cp:coreProperties>
</file>