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57" r:id="rId3"/>
    <p:sldId id="267" r:id="rId4"/>
    <p:sldId id="262" r:id="rId5"/>
    <p:sldId id="260" r:id="rId6"/>
    <p:sldId id="277" r:id="rId7"/>
    <p:sldId id="263" r:id="rId8"/>
    <p:sldId id="281" r:id="rId9"/>
    <p:sldId id="264" r:id="rId10"/>
    <p:sldId id="265" r:id="rId11"/>
    <p:sldId id="270" r:id="rId12"/>
    <p:sldId id="271" r:id="rId13"/>
    <p:sldId id="272" r:id="rId14"/>
    <p:sldId id="273" r:id="rId15"/>
    <p:sldId id="282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xmlns="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700871" y="990031"/>
            <a:ext cx="6007524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9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96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23: </a:t>
            </a:r>
            <a: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10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10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0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10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10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ia</a:t>
            </a:r>
            <a:endParaRPr sz="104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81" y="845475"/>
            <a:ext cx="9145662" cy="4847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8372" y="5459506"/>
            <a:ext cx="8611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chia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dĩa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dĩa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dĩa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0425" y="770826"/>
            <a:ext cx="3204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95" y="1324824"/>
            <a:ext cx="3823878" cy="5244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96" y="1324824"/>
            <a:ext cx="3823877" cy="52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0425" y="770826"/>
            <a:ext cx="3204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89" y="1324824"/>
            <a:ext cx="3823877" cy="5244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0" y="1324824"/>
            <a:ext cx="3823878" cy="52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5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65518" y="5843122"/>
            <a:ext cx="461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5518" y="5843122"/>
            <a:ext cx="444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ia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6"/>
          <a:stretch/>
        </p:blipFill>
        <p:spPr>
          <a:xfrm>
            <a:off x="491832" y="1224503"/>
            <a:ext cx="11364904" cy="44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44257" y="1996667"/>
            <a:ext cx="4303486" cy="2985433"/>
            <a:chOff x="3944257" y="1996667"/>
            <a:chExt cx="4303486" cy="2985433"/>
          </a:xfrm>
        </p:grpSpPr>
        <p:sp>
          <p:nvSpPr>
            <p:cNvPr id="8" name="Rectangle: Rounded Corners 1">
              <a:extLst>
                <a:ext uri="{FF2B5EF4-FFF2-40B4-BE49-F238E27FC236}">
                  <a16:creationId xmlns:a16="http://schemas.microsoft.com/office/drawing/2014/main" xmlns="" id="{CF9B5F26-C68A-40CB-8CE6-163B3A810E66}"/>
                </a:ext>
              </a:extLst>
            </p:cNvPr>
            <p:cNvSpPr/>
            <p:nvPr/>
          </p:nvSpPr>
          <p:spPr>
            <a:xfrm>
              <a:off x="3944257" y="1996667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54842" y="1996667"/>
              <a:ext cx="2212758" cy="298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0" dirty="0" err="1" smtClean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</a:t>
              </a:r>
              <a:endPara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44257" y="1876154"/>
            <a:ext cx="4303486" cy="2985433"/>
            <a:chOff x="3944257" y="1876154"/>
            <a:chExt cx="4303486" cy="2985433"/>
          </a:xfrm>
        </p:grpSpPr>
        <p:sp>
          <p:nvSpPr>
            <p:cNvPr id="8" name="Rectangle: Rounded Corners 1">
              <a:extLst>
                <a:ext uri="{FF2B5EF4-FFF2-40B4-BE49-F238E27FC236}">
                  <a16:creationId xmlns:a16="http://schemas.microsoft.com/office/drawing/2014/main" xmlns="" id="{CF9B5F26-C68A-40CB-8CE6-163B3A810E66}"/>
                </a:ext>
              </a:extLst>
            </p:cNvPr>
            <p:cNvSpPr/>
            <p:nvPr/>
          </p:nvSpPr>
          <p:spPr>
            <a:xfrm>
              <a:off x="3944257" y="1996667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89354" y="1876154"/>
              <a:ext cx="2151352" cy="298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0" dirty="0" err="1" smtClean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ia</a:t>
              </a:r>
              <a:endPara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77" y="1772821"/>
            <a:ext cx="7126886" cy="374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77" y="1772821"/>
            <a:ext cx="7126885" cy="374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68188" y="4468596"/>
            <a:ext cx="1434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hủ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8789" y="4468596"/>
            <a:ext cx="1386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6095" y="4468596"/>
            <a:ext cx="1536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thìa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dĩa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22506" y="4468596"/>
            <a:ext cx="1420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tía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9" y="2401131"/>
            <a:ext cx="2446702" cy="19856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35" y="2344180"/>
            <a:ext cx="2691006" cy="19712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8" y="1670523"/>
            <a:ext cx="2859867" cy="24790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42" y="2424151"/>
            <a:ext cx="2419760" cy="181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870</TotalTime>
  <Words>61</Words>
  <Application>Microsoft Office PowerPoint</Application>
  <PresentationFormat>Custom</PresentationFormat>
  <Paragraphs>14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BÀI 23:  Th th   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MTC</cp:lastModifiedBy>
  <cp:revision>70</cp:revision>
  <dcterms:created xsi:type="dcterms:W3CDTF">2020-05-19T07:29:54Z</dcterms:created>
  <dcterms:modified xsi:type="dcterms:W3CDTF">2022-09-28T05:03:49Z</dcterms:modified>
</cp:coreProperties>
</file>