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2"/>
  </p:sldMasterIdLst>
  <p:notesMasterIdLst>
    <p:notesMasterId r:id="rId19"/>
  </p:notesMasterIdLst>
  <p:sldIdLst>
    <p:sldId id="409" r:id="rId3"/>
    <p:sldId id="410" r:id="rId4"/>
    <p:sldId id="411" r:id="rId5"/>
    <p:sldId id="257" r:id="rId6"/>
    <p:sldId id="258" r:id="rId7"/>
    <p:sldId id="259" r:id="rId8"/>
    <p:sldId id="430" r:id="rId9"/>
    <p:sldId id="431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29" r:id="rId18"/>
  </p:sldIdLst>
  <p:sldSz cx="12192000" cy="6858000"/>
  <p:notesSz cx="6858000" cy="9144000"/>
  <p:embeddedFontLst>
    <p:embeddedFont>
      <p:font typeface="#9Slide05 IcielRukola" panose="02000506050000020003" pitchFamily="2" charset="0"/>
      <p:regular r:id="rId20"/>
    </p:embeddedFont>
    <p:embeddedFont>
      <p:font typeface="#9Slide05 VL Fadilla" pitchFamily="2" charset="0"/>
      <p:regular r:id="rId21"/>
    </p:embeddedFont>
    <p:embeddedFont>
      <p:font typeface="#9Slide07 HoneyCream" pitchFamily="2" charset="0"/>
      <p:regular r:id="rId22"/>
    </p:embeddedFont>
    <p:embeddedFont>
      <p:font typeface="#9Slide07 SVNDessert Menu Scrip" panose="000005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veat Brush" panose="020B0604020202020204" charset="0"/>
      <p:regular r:id="rId34"/>
    </p:embeddedFont>
    <p:embeddedFont>
      <p:font typeface="Vogue-ExtraBold" panose="020B05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1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0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28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2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679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2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2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5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457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5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14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3" y="648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#9Slide05 IcielRukola" panose="02000506050000020003" pitchFamily="2" charset="0"/>
              </a:rPr>
              <a:t>HongLinh</a:t>
            </a:r>
            <a:endParaRPr lang="en-US" dirty="0">
              <a:solidFill>
                <a:schemeClr val="bg2">
                  <a:lumMod val="9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0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tags" Target="../tags/tag6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7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6.png"/><Relationship Id="rId2" Type="http://schemas.openxmlformats.org/officeDocument/2006/relationships/tags" Target="../tags/tag22.xml"/><Relationship Id="rId16" Type="http://schemas.openxmlformats.org/officeDocument/2006/relationships/image" Target="../media/image30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3.png"/><Relationship Id="rId5" Type="http://schemas.openxmlformats.org/officeDocument/2006/relationships/tags" Target="../tags/tag11.xml"/><Relationship Id="rId10" Type="http://schemas.openxmlformats.org/officeDocument/2006/relationships/image" Target="../media/image7.png"/><Relationship Id="rId4" Type="http://schemas.openxmlformats.org/officeDocument/2006/relationships/tags" Target="../tags/tag10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tags" Target="../tags/tag15.xml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tags" Target="../tags/tag16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tags" Target="../tags/tag19.xml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tags" Target="../tags/tag20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949841" y="4482302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sốt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mệt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Sau khi chơi thể thao, Mai cảm thấy rất </a:t>
            </a:r>
            <a:r>
              <a:rPr lang="vi-VN" sz="4000" b="1" dirty="0">
                <a:solidFill>
                  <a:srgbClr val="DE4019"/>
                </a:solidFill>
                <a:latin typeface="Cambria" panose="02040503050406030204" pitchFamily="18" charset="0"/>
              </a:rPr>
              <a:t>khát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nước.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lượn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chim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Đám</a:t>
            </a:r>
            <a:r>
              <a:rPr lang="en-US" sz="4400" b="1" noProof="0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Từ nào sau đây là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 Nam đau chân vì bị ngã</a:t>
            </a:r>
            <a:b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Câu trên có bao nhiêu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Sốt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>Bé bị sốt đến 40 độ C</a:t>
            </a:r>
            <a:b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bg1">
                    <a:lumMod val="10000"/>
                  </a:schemeClr>
                </a:solidFill>
                <a:latin typeface="#9Slide07 SVNDessert Menu Scrip" panose="00000500000000000000" pitchFamily="2" charset="0"/>
              </a:rPr>
              <a:t>Từ nào trong câu sau là động từ?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1" y="240710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472</Words>
  <Application>Microsoft Office PowerPoint</Application>
  <PresentationFormat>Widescreen</PresentationFormat>
  <Paragraphs>69</Paragraphs>
  <Slides>16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SVN-Ready</vt:lpstr>
      <vt:lpstr>Caveat Brush</vt:lpstr>
      <vt:lpstr>#9Slide05 VL Fadilla</vt:lpstr>
      <vt:lpstr>Times New Roman</vt:lpstr>
      <vt:lpstr>#9Slide05 IcielRukola</vt:lpstr>
      <vt:lpstr>Vogue-ExtraBold</vt:lpstr>
      <vt:lpstr>Cambria</vt:lpstr>
      <vt:lpstr>Calibri</vt:lpstr>
      <vt:lpstr>#9Slide07 SVNDessert Menu Scrip</vt:lpstr>
      <vt:lpstr>Baloo 2</vt:lpstr>
      <vt:lpstr>#9Slide07 HoneyCream</vt:lpstr>
      <vt:lpstr>SVN-Newton</vt:lpstr>
      <vt:lpstr>Calibri Light</vt:lpstr>
      <vt:lpstr>Office Theme</vt:lpstr>
      <vt:lpstr>Kawaii Bubble Tea Bran MK Plan by Slidesgo</vt:lpstr>
      <vt:lpstr>PowerPoint Presentation</vt:lpstr>
      <vt:lpstr>PowerPoint Presentation</vt:lpstr>
      <vt:lpstr>PowerPoint Presentation</vt:lpstr>
      <vt:lpstr>Từ nào sau đây là động từ?</vt:lpstr>
      <vt:lpstr>Bạn Nam đau chân vì bị ngã Câu trên có bao nhiêu động từ?</vt:lpstr>
      <vt:lpstr>Bé bị sốt đến 40 độ C Từ nào trong câu sau là động từ?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HH</cp:lastModifiedBy>
  <cp:revision>24</cp:revision>
  <dcterms:created xsi:type="dcterms:W3CDTF">2023-06-29T12:54:31Z</dcterms:created>
  <dcterms:modified xsi:type="dcterms:W3CDTF">2023-10-18T06:43:31Z</dcterms:modified>
</cp:coreProperties>
</file>