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2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2.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612</Words>
  <Application>Microsoft Office PowerPoint</Application>
  <PresentationFormat>Widescreen</PresentationFormat>
  <Paragraphs>36</Paragraphs>
  <Slides>15</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21</cp:revision>
  <dcterms:created xsi:type="dcterms:W3CDTF">2023-08-06T13:31:04Z</dcterms:created>
  <dcterms:modified xsi:type="dcterms:W3CDTF">2023-10-18T06:49:02Z</dcterms:modified>
</cp:coreProperties>
</file>