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10" r:id="rId3"/>
    <p:sldId id="260" r:id="rId4"/>
    <p:sldId id="311" r:id="rId5"/>
    <p:sldId id="312" r:id="rId6"/>
    <p:sldId id="313" r:id="rId7"/>
    <p:sldId id="314" r:id="rId8"/>
    <p:sldId id="315" r:id="rId9"/>
    <p:sldId id="316" r:id="rId10"/>
    <p:sldId id="318" r:id="rId11"/>
    <p:sldId id="317" r:id="rId12"/>
    <p:sldId id="320" r:id="rId13"/>
    <p:sldId id="319" r:id="rId14"/>
    <p:sldId id="321" r:id="rId15"/>
    <p:sldId id="322" r:id="rId16"/>
    <p:sldId id="323" r:id="rId17"/>
    <p:sldId id="324" r:id="rId18"/>
    <p:sldId id="325" r:id="rId19"/>
  </p:sldIdLst>
  <p:sldSz cx="9147175" cy="5145088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8" y="14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5: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và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3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0" b="20406"/>
          <a:stretch/>
        </p:blipFill>
        <p:spPr>
          <a:xfrm>
            <a:off x="1993277" y="1946366"/>
            <a:ext cx="5145088" cy="26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2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2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3" descr="F:\AAA-LÀM ẢNH SLIDE\Bai5-LT-2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41" y="2167737"/>
            <a:ext cx="3173000" cy="1383726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1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18" name="Rounded Rectangle 1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2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2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29" name="Rounded Rectangle 2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34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4" descr="F:\AAA-LÀM ẢNH SLIDE\Bai5-LT-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77" y="2164756"/>
            <a:ext cx="3155427" cy="1375261"/>
          </a:xfrm>
          <a:prstGeom prst="rect">
            <a:avLst/>
          </a:prstGeom>
          <a:noFill/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2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2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5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59" name="Rounded Rectangle 5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62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6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Lato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68" name="Rounded Rectangle 6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7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34249" y="207645"/>
            <a:ext cx="2737186" cy="4788276"/>
            <a:chOff x="4934249" y="207645"/>
            <a:chExt cx="2737186" cy="4788276"/>
          </a:xfrm>
        </p:grpSpPr>
        <p:pic>
          <p:nvPicPr>
            <p:cNvPr id="1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5132070" y="1291590"/>
              <a:ext cx="607902" cy="311587"/>
              <a:chOff x="5132070" y="1291590"/>
              <a:chExt cx="607902" cy="31158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132070" y="129159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5"/>
                    </a:solidFill>
                    <a:latin typeface="Lato"/>
                  </a:rPr>
                  <a:t>2</a:t>
                </a:r>
                <a:endParaRPr lang="en-US" sz="1400" b="1" dirty="0">
                  <a:solidFill>
                    <a:schemeClr val="accent5"/>
                  </a:solidFill>
                  <a:latin typeface="Lato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455920" y="129540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5"/>
                    </a:solidFill>
                    <a:latin typeface="Lato"/>
                  </a:rPr>
                  <a:t>1</a:t>
                </a:r>
                <a:endParaRPr lang="en-US" sz="1400" b="1" dirty="0">
                  <a:solidFill>
                    <a:schemeClr val="accent5"/>
                  </a:solidFill>
                  <a:latin typeface="Lato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934249" y="1851660"/>
              <a:ext cx="973156" cy="1500246"/>
              <a:chOff x="4934249" y="1851660"/>
              <a:chExt cx="973156" cy="1500246"/>
            </a:xfrm>
          </p:grpSpPr>
          <p:pic>
            <p:nvPicPr>
              <p:cNvPr id="77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424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7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182" y="2566421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43784" y="2417373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8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42799" y="254710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98772" y="257390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2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24118" y="2500216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3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88724" y="2423178"/>
                <a:ext cx="148309" cy="148309"/>
              </a:xfrm>
              <a:prstGeom prst="rect">
                <a:avLst/>
              </a:prstGeom>
              <a:noFill/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5124450" y="292989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Lato"/>
                  </a:rPr>
                  <a:t>?</a:t>
                </a:r>
                <a:endParaRPr lang="en-US" sz="1400" b="1" dirty="0">
                  <a:latin typeface="Lato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48300" y="292227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Lato"/>
                  </a:rPr>
                  <a:t>?</a:t>
                </a:r>
                <a:endParaRPr lang="en-US" sz="1400" b="1" dirty="0">
                  <a:latin typeface="Lato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934249" y="3495675"/>
              <a:ext cx="973156" cy="1500246"/>
              <a:chOff x="4934249" y="3495675"/>
              <a:chExt cx="973156" cy="1500246"/>
            </a:xfrm>
          </p:grpSpPr>
          <p:pic>
            <p:nvPicPr>
              <p:cNvPr id="6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424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6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27468" y="4151495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65556" y="421267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08822" y="420676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46150" y="416824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56682" y="407278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01640" y="406943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100" y="406362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3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66746" y="4008363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74" name="Group 73"/>
              <p:cNvGrpSpPr/>
              <p:nvPr/>
            </p:nvGrpSpPr>
            <p:grpSpPr>
              <a:xfrm>
                <a:off x="511683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6698279" y="1851660"/>
              <a:ext cx="973156" cy="1500246"/>
              <a:chOff x="6698279" y="1851660"/>
              <a:chExt cx="973156" cy="1500246"/>
            </a:xfrm>
          </p:grpSpPr>
          <p:pic>
            <p:nvPicPr>
              <p:cNvPr id="5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5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03438" y="249440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30717" y="2566422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13745" y="2542976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73981" y="257055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09428" y="244416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62" name="Group 61"/>
              <p:cNvGrpSpPr/>
              <p:nvPr/>
            </p:nvGrpSpPr>
            <p:grpSpPr>
              <a:xfrm>
                <a:off x="6880860" y="2929890"/>
                <a:ext cx="617520" cy="315397"/>
                <a:chOff x="5132070" y="1283970"/>
                <a:chExt cx="617520" cy="315397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698279" y="207645"/>
              <a:ext cx="973156" cy="1500246"/>
              <a:chOff x="6698279" y="207645"/>
              <a:chExt cx="973156" cy="1500246"/>
            </a:xfrm>
          </p:grpSpPr>
          <p:pic>
            <p:nvPicPr>
              <p:cNvPr id="4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20764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95977" y="86568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35741" y="92351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19684" y="88243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78092" y="92016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13208" y="77692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60583" y="77859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05372" y="740971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6884670" y="1287780"/>
                <a:ext cx="617520" cy="315397"/>
                <a:chOff x="5132070" y="1283970"/>
                <a:chExt cx="617520" cy="315397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6698279" y="3495675"/>
              <a:ext cx="973156" cy="1500246"/>
              <a:chOff x="6698279" y="3495675"/>
              <a:chExt cx="973156" cy="1500246"/>
            </a:xfrm>
          </p:grpSpPr>
          <p:pic>
            <p:nvPicPr>
              <p:cNvPr id="2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3870" y="408952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4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16076" y="418666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5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58428" y="421345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0780" y="4205084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33083" y="414647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43615" y="405101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71825" y="407613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18285" y="4060280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6931" y="404520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687705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</p:grpSp>
        </p:grpSp>
      </p:grpSp>
      <p:sp>
        <p:nvSpPr>
          <p:cNvPr id="88" name="Rectangle 87"/>
          <p:cNvSpPr/>
          <p:nvPr/>
        </p:nvSpPr>
        <p:spPr>
          <a:xfrm>
            <a:off x="334735" y="2983855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011" y="1969144"/>
            <a:ext cx="2282814" cy="1014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665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82896" y="729234"/>
            <a:ext cx="2368296" cy="3648456"/>
            <a:chOff x="4934249" y="207645"/>
            <a:chExt cx="973156" cy="1500246"/>
          </a:xfrm>
        </p:grpSpPr>
        <p:pic>
          <p:nvPicPr>
            <p:cNvPr id="17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0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2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1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716535" y="1545381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268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82896" y="731520"/>
            <a:ext cx="2368296" cy="3648456"/>
            <a:chOff x="6698279" y="207645"/>
            <a:chExt cx="973156" cy="1500246"/>
          </a:xfrm>
        </p:grpSpPr>
        <p:pic>
          <p:nvPicPr>
            <p:cNvPr id="36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3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5977" y="86568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3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5741" y="92351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3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9684" y="88243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8092" y="92016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41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3208" y="77692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2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0583" y="77859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3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5372" y="740971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49" name="Cloud Callout 48"/>
          <p:cNvSpPr/>
          <p:nvPr/>
        </p:nvSpPr>
        <p:spPr>
          <a:xfrm>
            <a:off x="716535" y="1545381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056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182" y="2566421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43784" y="2417373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42799" y="254710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8772" y="257390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24118" y="2500216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8724" y="2423178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2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716535" y="1545381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0102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669827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3438" y="249440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0717" y="256642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3745" y="2542976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3981" y="257055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09428" y="244416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1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716535" y="1545381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9861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3495675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7468" y="4151495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65556" y="421267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8822" y="420676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6150" y="416824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6682" y="407278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1640" y="406943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8100" y="406362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66746" y="4008363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5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716535" y="1545381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053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82896" y="731520"/>
            <a:ext cx="2368296" cy="3648456"/>
            <a:chOff x="6698279" y="3495675"/>
            <a:chExt cx="973156" cy="1500246"/>
          </a:xfrm>
        </p:grpSpPr>
        <p:pic>
          <p:nvPicPr>
            <p:cNvPr id="12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3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3870" y="408952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6076" y="418666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5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58428" y="421345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0780" y="4205084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3083" y="414647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43615" y="405101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71825" y="407613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2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18285" y="4060280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6931" y="404520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2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716535" y="1545381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5381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4735" y="2983855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011" y="1969144"/>
            <a:ext cx="2282814" cy="1014711"/>
          </a:xfrm>
          <a:prstGeom prst="rect">
            <a:avLst/>
          </a:prstGeom>
          <a:noFill/>
        </p:spPr>
      </p:pic>
      <p:grpSp>
        <p:nvGrpSpPr>
          <p:cNvPr id="135" name="Group 134"/>
          <p:cNvGrpSpPr/>
          <p:nvPr/>
        </p:nvGrpSpPr>
        <p:grpSpPr>
          <a:xfrm>
            <a:off x="4195373" y="732218"/>
            <a:ext cx="4435882" cy="3840656"/>
            <a:chOff x="4195373" y="732218"/>
            <a:chExt cx="4435882" cy="3840656"/>
          </a:xfrm>
        </p:grpSpPr>
        <p:pic>
          <p:nvPicPr>
            <p:cNvPr id="1026" name="Picture 2" descr="F:\AAA-PDF-SGK\B5-LT-1.png"/>
            <p:cNvPicPr>
              <a:picLocks noChangeAspect="1" noChangeArrowheads="1"/>
            </p:cNvPicPr>
            <p:nvPr/>
          </p:nvPicPr>
          <p:blipFill>
            <a:blip r:embed="rId4" cstate="print"/>
            <a:srcRect l="24536" t="19090" r="15948" b="42726"/>
            <a:stretch>
              <a:fillRect/>
            </a:stretch>
          </p:blipFill>
          <p:spPr bwMode="auto">
            <a:xfrm>
              <a:off x="4195373" y="732218"/>
              <a:ext cx="4435882" cy="3840656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4754880" y="8001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  <a:latin typeface="Lato"/>
                </a:rPr>
                <a:t>1</a:t>
              </a:r>
              <a:endParaRPr lang="en-US" b="1" dirty="0">
                <a:solidFill>
                  <a:schemeClr val="accent5"/>
                </a:solidFill>
                <a:latin typeface="Lato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758690" y="13411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  <a:latin typeface="Lato"/>
                </a:rPr>
                <a:t>2</a:t>
              </a:r>
              <a:endParaRPr lang="en-US" b="1" dirty="0">
                <a:solidFill>
                  <a:schemeClr val="accent5"/>
                </a:solidFill>
                <a:latin typeface="Lato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448300" y="10591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  <a:latin typeface="Lato"/>
                </a:rPr>
                <a:t>3</a:t>
              </a:r>
              <a:endParaRPr lang="en-US" b="1" dirty="0">
                <a:solidFill>
                  <a:schemeClr val="accent5"/>
                </a:solidFill>
                <a:latin typeface="Lato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39640" y="22021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743450" y="2754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66660" y="22059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570470" y="2758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43450" y="36347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747260" y="41757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581900" y="36271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574280" y="41567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570470" y="7924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62850" y="13220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67700" y="10668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6008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271510" y="38823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43687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40680" y="3897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5" cstate="print"/>
          <a:srcRect l="24536" t="19090" r="53985" b="70906"/>
          <a:stretch>
            <a:fillRect/>
          </a:stretch>
        </p:blipFill>
        <p:spPr bwMode="auto">
          <a:xfrm>
            <a:off x="3268980" y="1287302"/>
            <a:ext cx="4770531" cy="299894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Lato"/>
              </a:rPr>
              <a:t>?</a:t>
            </a:r>
            <a:endParaRPr lang="en-US" sz="60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Lato"/>
              </a:rPr>
              <a:t>?</a:t>
            </a:r>
            <a:endParaRPr lang="en-US" sz="60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Lato"/>
              </a:rPr>
              <a:t>?</a:t>
            </a:r>
            <a:endParaRPr lang="en-US" sz="60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22987" y="319367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2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95627" y="2371277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3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76587" y="1578232"/>
            <a:ext cx="61647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1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7" grpId="0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19090" r="15948" b="70906"/>
          <a:stretch>
            <a:fillRect/>
          </a:stretch>
        </p:blipFill>
        <p:spPr bwMode="auto">
          <a:xfrm>
            <a:off x="3307842" y="1289304"/>
            <a:ext cx="4772022" cy="299923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30607" y="319367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4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1998" y="2409229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7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22987" y="157823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3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24539" t="32726" r="53985" b="56361"/>
          <a:stretch>
            <a:fillRect/>
          </a:stretch>
        </p:blipFill>
        <p:spPr bwMode="auto">
          <a:xfrm>
            <a:off x="3273552" y="1152144"/>
            <a:ext cx="4773168" cy="327355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30607" y="319367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2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95627" y="2373420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8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22987" y="157823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9" grpId="0"/>
      <p:bldP spid="40" grpId="0" animBg="1"/>
      <p:bldP spid="41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32726" r="15950" b="56361"/>
          <a:stretch>
            <a:fillRect/>
          </a:stretch>
        </p:blipFill>
        <p:spPr bwMode="auto">
          <a:xfrm>
            <a:off x="3307842" y="1152144"/>
            <a:ext cx="4773168" cy="32735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2987" y="319367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5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1998" y="2373418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9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320" y="157823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4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24539" t="47270" r="53985" b="42725"/>
          <a:stretch>
            <a:fillRect/>
          </a:stretch>
        </p:blipFill>
        <p:spPr bwMode="auto">
          <a:xfrm>
            <a:off x="3273552" y="1277874"/>
            <a:ext cx="4771032" cy="2999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7300" y="308991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Lato"/>
              </a:rPr>
              <a:t>2</a:t>
            </a:r>
            <a:endParaRPr lang="en-US" sz="60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9940" y="228219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Lato"/>
              </a:rPr>
              <a:t>6</a:t>
            </a:r>
            <a:endParaRPr lang="en-US" sz="60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3490" y="148590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Lato"/>
              </a:rPr>
              <a:t>4</a:t>
            </a:r>
            <a:endParaRPr lang="en-US" sz="6000" b="1" dirty="0">
              <a:solidFill>
                <a:schemeClr val="accent5"/>
              </a:solidFill>
              <a:latin typeface="Lat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47270" r="15950" b="42725"/>
          <a:stretch>
            <a:fillRect/>
          </a:stretch>
        </p:blipFill>
        <p:spPr bwMode="auto">
          <a:xfrm>
            <a:off x="3296412" y="1300734"/>
            <a:ext cx="4773168" cy="2995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7300" y="308991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Lato"/>
              </a:rPr>
              <a:t>2</a:t>
            </a:r>
            <a:endParaRPr lang="en-US" sz="60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9940" y="228219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Lato"/>
              </a:rPr>
              <a:t>5</a:t>
            </a:r>
            <a:endParaRPr lang="en-US" sz="60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3490" y="148590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Lato"/>
              </a:rPr>
              <a:t>3</a:t>
            </a:r>
            <a:endParaRPr lang="en-US" sz="6000" b="1" dirty="0">
              <a:solidFill>
                <a:schemeClr val="accent5"/>
              </a:solidFill>
              <a:latin typeface="Lat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9630" y="1508732"/>
            <a:ext cx="5120640" cy="2409316"/>
            <a:chOff x="3819630" y="1508732"/>
            <a:chExt cx="5120640" cy="2409316"/>
          </a:xfrm>
        </p:grpSpPr>
        <p:pic>
          <p:nvPicPr>
            <p:cNvPr id="2050" name="Picture 2" descr="F:\AAA-PDF-SGK\B5-LT-2.png"/>
            <p:cNvPicPr>
              <a:picLocks noChangeAspect="1" noChangeArrowheads="1"/>
            </p:cNvPicPr>
            <p:nvPr/>
          </p:nvPicPr>
          <p:blipFill>
            <a:blip r:embed="rId3" cstate="print"/>
            <a:srcRect l="17175" t="65453" r="9814" b="9091"/>
            <a:stretch>
              <a:fillRect/>
            </a:stretch>
          </p:blipFill>
          <p:spPr bwMode="auto">
            <a:xfrm>
              <a:off x="3819630" y="1508732"/>
              <a:ext cx="5120640" cy="2409316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7044690" y="19697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11440" y="196215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72500" y="19659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5325" y="31623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72095" y="31661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73135" y="31699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34735" y="2983855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11" y="1969144"/>
            <a:ext cx="2282814" cy="1014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7613</TotalTime>
  <Words>320</Words>
  <Application>Microsoft Office PowerPoint</Application>
  <PresentationFormat>Custom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 Light</vt:lpstr>
      <vt:lpstr>Calibri</vt:lpstr>
      <vt:lpstr>Lato</vt:lpstr>
      <vt:lpstr>Lato Heavy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241</cp:revision>
  <dcterms:created xsi:type="dcterms:W3CDTF">2020-02-21T03:04:01Z</dcterms:created>
  <dcterms:modified xsi:type="dcterms:W3CDTF">2020-09-03T03:14:46Z</dcterms:modified>
</cp:coreProperties>
</file>