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1E9B-C684-49DF-AEF8-62F729FE5C4C}" type="datetimeFigureOut">
              <a:rPr lang="vi-VN" smtClean="0"/>
              <a:t>29/09/2022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A083-AF0A-408C-B428-64D435CEF99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967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18" y="373462"/>
            <a:ext cx="1127522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13" y="1680311"/>
            <a:ext cx="1419380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" y="2913486"/>
            <a:ext cx="9144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0" y="0"/>
            <a:ext cx="9144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593" y="4276684"/>
            <a:ext cx="4625593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3" y="4255974"/>
            <a:ext cx="4625593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0" y="318623"/>
            <a:ext cx="1391723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43" y="355755"/>
            <a:ext cx="1257566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83" y="3339018"/>
            <a:ext cx="667496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1" y="2956868"/>
            <a:ext cx="966515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0" y="25146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con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Ề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841" y="0"/>
            <a:ext cx="9277841" cy="6760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00200"/>
            <a:ext cx="7467600" cy="123825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CHỦ ĐỀ 1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TIẾT 4</a:t>
            </a:r>
            <a:endParaRPr lang="vi-VN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2667000"/>
            <a:ext cx="74676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BÀI 6: LUYỆN TẬP CHUNG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ài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9144000" cy="341500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7200" y="36576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228600"/>
            <a:ext cx="3276601" cy="14564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ài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7354327" cy="5287113"/>
          </a:xfrm>
          <a:prstGeom prst="rect">
            <a:avLst/>
          </a:prstGeom>
        </p:spPr>
      </p:pic>
      <p:pic>
        <p:nvPicPr>
          <p:cNvPr id="5" name="Picture 4" descr="Bài 2 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5067050"/>
            <a:ext cx="5268061" cy="1790950"/>
          </a:xfrm>
          <a:prstGeom prst="rect">
            <a:avLst/>
          </a:prstGeom>
        </p:spPr>
      </p:pic>
      <p:pic>
        <p:nvPicPr>
          <p:cNvPr id="6" name="Picture 5" descr="B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-1"/>
            <a:ext cx="3581400" cy="70715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133600" y="5181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1056944"/>
            <a:ext cx="9011908" cy="474411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16580" y="2133600"/>
            <a:ext cx="609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10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99220" y="2133600"/>
            <a:ext cx="609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54725" y="4191000"/>
            <a:ext cx="609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7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37365" y="4184070"/>
            <a:ext cx="609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9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06145" y="4191000"/>
            <a:ext cx="609600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8</a:t>
            </a:r>
            <a:endParaRPr lang="vi-V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9801"/>
            <a:ext cx="8001000" cy="6722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4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72" y="1628523"/>
            <a:ext cx="8992856" cy="360095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153400" y="289560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53400" y="352598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53400" y="419100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</a:t>
            </a:r>
            <a:endParaRPr lang="vi-VN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ài 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440" y="1742839"/>
            <a:ext cx="8907119" cy="337232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153400" y="3020295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8</a:t>
            </a:r>
            <a:endParaRPr lang="vi-VN" sz="30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53400" y="363682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7</a:t>
            </a:r>
            <a:endParaRPr lang="vi-VN" sz="30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153400" y="4246420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6</a:t>
            </a:r>
            <a:endParaRPr lang="vi-VN" sz="3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18" y="373462"/>
            <a:ext cx="1127522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13" y="1680311"/>
            <a:ext cx="1419380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" y="2913486"/>
            <a:ext cx="9144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443" y="-10429"/>
            <a:ext cx="9144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593" y="4276684"/>
            <a:ext cx="4625593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3" y="4255974"/>
            <a:ext cx="4625593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0" y="318623"/>
            <a:ext cx="1391723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43" y="355755"/>
            <a:ext cx="1257566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83" y="3339018"/>
            <a:ext cx="667496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1" y="2956868"/>
            <a:ext cx="966515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838200" y="24384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Hẹn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gặp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lại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con ở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tiết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học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sau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!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42</Words>
  <Application>Microsoft Office PowerPoint</Application>
  <PresentationFormat>On-screen Show (4:3)</PresentationFormat>
  <Paragraphs>18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6: LUYỆN TẬP CHUNG</dc:title>
  <dc:creator>ADMIN</dc:creator>
  <cp:lastModifiedBy>ADMIN</cp:lastModifiedBy>
  <cp:revision>3</cp:revision>
  <dcterms:created xsi:type="dcterms:W3CDTF">2006-08-16T00:00:00Z</dcterms:created>
  <dcterms:modified xsi:type="dcterms:W3CDTF">2022-09-29T05:42:59Z</dcterms:modified>
</cp:coreProperties>
</file>