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83" r:id="rId3"/>
    <p:sldId id="307" r:id="rId4"/>
    <p:sldId id="30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308" r:id="rId13"/>
    <p:sldId id="275" r:id="rId14"/>
    <p:sldId id="276" r:id="rId15"/>
    <p:sldId id="277" r:id="rId16"/>
    <p:sldId id="278" r:id="rId17"/>
    <p:sldId id="279" r:id="rId18"/>
    <p:sldId id="305" r:id="rId19"/>
    <p:sldId id="302" r:id="rId20"/>
    <p:sldId id="2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6F7478-558E-4ED5-B815-6B4DF422CF97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60C63-5721-41FE-99A6-410B2C89E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32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725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662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618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754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444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711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181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EB923-DC83-4B67-851E-07C6DD0E0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1DF08E-775D-49B6-9C21-E6785D56B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65B60-3B54-448E-B459-687AD18AA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16CC-0752-4FA9-9A14-4AB8F1007E9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04DA8-29B6-450D-A0C7-29962D6BC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707A5-A8C7-41AF-9E3D-CF229A3AC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05CAB-79F5-4229-B119-2D8322467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214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615E-1D5D-4898-9E03-61101E58F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946288-38CB-4670-8F86-1AB002437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C523B-B861-44AB-86BC-AB2D74E18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16CC-0752-4FA9-9A14-4AB8F1007E9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802B94-CCD8-46D4-9799-D170D4B02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1B571-14F4-4D86-82A9-EB9142128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05CAB-79F5-4229-B119-2D8322467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326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45C4BB-D215-4627-8FDC-4ACE00FE6E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DB471E-8D3E-4A83-BA74-478C929D9A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99C3D-C9BD-4121-99EE-AB09CE0F5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16CC-0752-4FA9-9A14-4AB8F1007E9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17DEE-B02D-4BF8-B4B4-74C67E3E1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D2F37-321A-444C-A516-2AC88B885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05CAB-79F5-4229-B119-2D8322467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58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650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47700-6F9C-4353-AAB0-076FFBCFA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405FF-569F-4106-BDE7-9838D3E91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0DFF2-6DD7-4307-88C4-597F36D3A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16CC-0752-4FA9-9A14-4AB8F1007E9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BAAF7-A6BA-4D6C-90CD-B4F0EF7C0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22F79-0BEA-4ECC-A6DB-FD32E72D6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05CAB-79F5-4229-B119-2D8322467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119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5E059-730D-4490-AEBC-A5AA604E8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5D981-FC02-4D42-9A2C-40869B19E4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2702A-A7E6-4999-972D-FC6479E4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16CC-0752-4FA9-9A14-4AB8F1007E9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73E38-1999-4EFC-A3FF-F9E45612C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E8CB9-96CD-4A57-9BC6-FB9BD2004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05CAB-79F5-4229-B119-2D8322467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49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F318-5079-42C1-8F2A-31B04EAFD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81322-B38B-4774-B433-386EE690CE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4948C6-84A2-4927-960F-47F17BCE33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FC483C-4B19-49DF-BD8F-DCEE25532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16CC-0752-4FA9-9A14-4AB8F1007E9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B1DEC-394A-4E4A-9A11-FF39AABB2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3D9823-7F5E-4071-B4A9-187478F1C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05CAB-79F5-4229-B119-2D8322467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15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F680D-B548-4CBD-95CA-AAF93FB84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62643-3F06-49B3-B411-5AAC60F3AD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A2B20A-1919-45B5-B592-ED6933AE9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D4FAD9-E84E-43E1-80AD-C16CBE66C2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81E427-01B4-4FD5-9B2A-BBEED35F71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7D96FD-4B2E-43C1-8A7B-2D61F780B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16CC-0752-4FA9-9A14-4AB8F1007E9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0B1C2C-44A8-4E74-B25F-F02FCD446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A3827B-1500-48A2-BC49-5B98754BE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05CAB-79F5-4229-B119-2D8322467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20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16E03-89B6-4E69-B5F6-25C198428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D18E6F-CD0D-4082-9EF5-3521C65C4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16CC-0752-4FA9-9A14-4AB8F1007E9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0B8422-E065-43D5-B23F-8CCB6780D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82E93D-D7DC-4D91-B6D8-1C6C05934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05CAB-79F5-4229-B119-2D8322467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18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D44B66-1E13-48FA-8FE8-C51777460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16CC-0752-4FA9-9A14-4AB8F1007E9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28A0C4-1A77-475A-BB53-692EF51F8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E832A9-B383-41FB-8C20-B1A686FF4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05CAB-79F5-4229-B119-2D8322467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40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9F329-9199-43C9-995B-C90F30C4A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E28A0-571A-49DE-939F-79BCA5C53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0A4E2C-57B3-4C03-8576-42FC39ED4E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B4657A-0FE3-4311-8470-C83EB8A76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16CC-0752-4FA9-9A14-4AB8F1007E9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3AB845-0DC4-4B54-8DA1-B7ED4B312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8E06AD-CB0B-4DF2-AA53-22D599F8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05CAB-79F5-4229-B119-2D8322467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29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438D1-7354-4CD9-AB38-6796FE6ED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18AA67-2430-49C5-87EE-E3909D12A6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973349-1A7A-44D5-BB77-8CE424288D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439778-35EB-41F6-9982-3E7EAFF9E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16CC-0752-4FA9-9A14-4AB8F1007E9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B9DF7F-9921-4257-861B-7C85D3ACD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0613B7-3A13-4AFF-810B-6AE9C4B49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05CAB-79F5-4229-B119-2D8322467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13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2AE8C-F07B-4D82-BF52-8A98FFF17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1708F2-35C2-415A-B5EF-9D97A6016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32937-E068-4CB6-B8DD-2AB004D45B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A16CC-0752-4FA9-9A14-4AB8F1007E9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BE7B4-F5C1-42FE-802A-5B23F0E73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8CF6D3-AEC4-465F-8D2F-9B0F8AC66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05CAB-79F5-4229-B119-2D8322467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3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32.jpe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gif"/><Relationship Id="rId9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33.gif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slide" Target="slide15.xml"/><Relationship Id="rId5" Type="http://schemas.microsoft.com/office/2007/relationships/hdphoto" Target="../media/hdphoto5.wdp"/><Relationship Id="rId10" Type="http://schemas.openxmlformats.org/officeDocument/2006/relationships/image" Target="../media/image32.jpe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2.jpeg"/><Relationship Id="rId3" Type="http://schemas.openxmlformats.org/officeDocument/2006/relationships/audio" Target="../media/audio6.wav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audio" Target="../media/audio5.wav"/><Relationship Id="rId16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gif"/><Relationship Id="rId11" Type="http://schemas.openxmlformats.org/officeDocument/2006/relationships/image" Target="../media/image30.jpeg"/><Relationship Id="rId5" Type="http://schemas.openxmlformats.org/officeDocument/2006/relationships/image" Target="../media/image33.gif"/><Relationship Id="rId15" Type="http://schemas.openxmlformats.org/officeDocument/2006/relationships/image" Target="../media/image37.jpeg"/><Relationship Id="rId10" Type="http://schemas.openxmlformats.org/officeDocument/2006/relationships/image" Target="../media/image29.jpeg"/><Relationship Id="rId4" Type="http://schemas.openxmlformats.org/officeDocument/2006/relationships/image" Target="../media/image25.png"/><Relationship Id="rId9" Type="http://schemas.openxmlformats.org/officeDocument/2006/relationships/image" Target="../media/image28.jpeg"/><Relationship Id="rId1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6.wav"/><Relationship Id="rId7" Type="http://schemas.openxmlformats.org/officeDocument/2006/relationships/image" Target="../media/image28.jpeg"/><Relationship Id="rId12" Type="http://schemas.openxmlformats.org/officeDocument/2006/relationships/image" Target="../media/image38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11" Type="http://schemas.openxmlformats.org/officeDocument/2006/relationships/image" Target="../media/image37.jpeg"/><Relationship Id="rId5" Type="http://schemas.openxmlformats.org/officeDocument/2006/relationships/image" Target="../media/image39.gif"/><Relationship Id="rId10" Type="http://schemas.openxmlformats.org/officeDocument/2006/relationships/image" Target="../media/image36.jpeg"/><Relationship Id="rId4" Type="http://schemas.openxmlformats.org/officeDocument/2006/relationships/image" Target="../media/image25.png"/><Relationship Id="rId9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image" Target="../media/image37.jpeg"/><Relationship Id="rId3" Type="http://schemas.openxmlformats.org/officeDocument/2006/relationships/audio" Target="../media/audio6.wav"/><Relationship Id="rId7" Type="http://schemas.openxmlformats.org/officeDocument/2006/relationships/image" Target="../media/image41.gif"/><Relationship Id="rId12" Type="http://schemas.openxmlformats.org/officeDocument/2006/relationships/image" Target="../media/image36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11" Type="http://schemas.openxmlformats.org/officeDocument/2006/relationships/image" Target="../media/image26.gif"/><Relationship Id="rId5" Type="http://schemas.openxmlformats.org/officeDocument/2006/relationships/image" Target="../media/image25.png"/><Relationship Id="rId10" Type="http://schemas.openxmlformats.org/officeDocument/2006/relationships/image" Target="../media/image32.jpeg"/><Relationship Id="rId4" Type="http://schemas.openxmlformats.org/officeDocument/2006/relationships/audio" Target="../media/audio7.wav"/><Relationship Id="rId9" Type="http://schemas.openxmlformats.org/officeDocument/2006/relationships/image" Target="../media/image28.jpeg"/><Relationship Id="rId14" Type="http://schemas.openxmlformats.org/officeDocument/2006/relationships/image" Target="../media/image38.gi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187202" y="-2821439"/>
            <a:ext cx="6183357" cy="11826242"/>
          </a:xfrm>
          <a:prstGeom prst="rect">
            <a:avLst/>
          </a:prstGeom>
        </p:spPr>
      </p:pic>
      <p:sp>
        <p:nvSpPr>
          <p:cNvPr id="2" name="流程图: 终止 1">
            <a:extLst>
              <a:ext uri="{FF2B5EF4-FFF2-40B4-BE49-F238E27FC236}">
                <a16:creationId xmlns:a16="http://schemas.microsoft.com/office/drawing/2014/main" id="{5915C925-B933-48DB-831D-5B33F53F54CE}"/>
              </a:ext>
            </a:extLst>
          </p:cNvPr>
          <p:cNvSpPr/>
          <p:nvPr/>
        </p:nvSpPr>
        <p:spPr>
          <a:xfrm>
            <a:off x="5856112" y="4233530"/>
            <a:ext cx="2554220" cy="507831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4" name="PA-文本框 88">
            <a:extLst>
              <a:ext uri="{FF2B5EF4-FFF2-40B4-BE49-F238E27FC236}">
                <a16:creationId xmlns:a16="http://schemas.microsoft.com/office/drawing/2014/main" id="{968276D9-B57A-45C2-B2D1-514AA5493E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090777" y="4114023"/>
            <a:ext cx="2084891" cy="620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131号-酷乐潮玩体" panose="00000500000000000000" pitchFamily="2" charset="-122"/>
                <a:cs typeface="+mn-ea"/>
                <a:sym typeface="+mn-lt"/>
              </a:rPr>
              <a:t>Trang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131号-酷乐潮玩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131号-酷乐潮玩体" panose="00000500000000000000" pitchFamily="2" charset="-122"/>
                <a:cs typeface="+mn-ea"/>
                <a:sym typeface="+mn-lt"/>
              </a:rPr>
              <a:t>32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字魂131号-酷乐潮玩体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744492" y="371359"/>
            <a:ext cx="5777236" cy="1793183"/>
            <a:chOff x="2734304" y="407422"/>
            <a:chExt cx="5777236" cy="1793183"/>
          </a:xfrm>
        </p:grpSpPr>
        <p:sp>
          <p:nvSpPr>
            <p:cNvPr id="16" name="PA-文本框 88">
              <a:extLst>
                <a:ext uri="{FF2B5EF4-FFF2-40B4-BE49-F238E27FC236}">
                  <a16:creationId xmlns:a16="http://schemas.microsoft.com/office/drawing/2014/main" id="{968276D9-B57A-45C2-B2D1-514AA5493EE9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 rot="21164515">
              <a:off x="2734304" y="555921"/>
              <a:ext cx="5777236" cy="16301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 err="1">
                  <a:ln w="57150">
                    <a:solidFill>
                      <a:srgbClr val="00B0F0"/>
                    </a:solidFill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Apple" panose="02040603050506020204" pitchFamily="18" charset="0"/>
                  <a:ea typeface="字魂131号-酷乐潮玩体" panose="00000500000000000000" pitchFamily="2" charset="-122"/>
                  <a:cs typeface="+mn-ea"/>
                  <a:sym typeface="+mn-lt"/>
                </a:rPr>
                <a:t>Toán</a:t>
              </a:r>
              <a:r>
                <a:rPr kumimoji="0" lang="en-US" altLang="zh-CN" sz="8000" b="0" i="0" u="none" strike="noStrike" kern="1200" cap="none" spc="0" normalizeH="0" baseline="0" noProof="0" dirty="0">
                  <a:ln w="57150">
                    <a:solidFill>
                      <a:srgbClr val="00B0F0"/>
                    </a:solidFill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Apple" panose="02040603050506020204" pitchFamily="18" charset="0"/>
                  <a:ea typeface="字魂131号-酷乐潮玩体" panose="00000500000000000000" pitchFamily="2" charset="-122"/>
                  <a:cs typeface="+mn-ea"/>
                  <a:sym typeface="+mn-lt"/>
                </a:rPr>
                <a:t> 4 </a:t>
              </a:r>
            </a:p>
          </p:txBody>
        </p:sp>
        <p:sp>
          <p:nvSpPr>
            <p:cNvPr id="25" name="PA-文本框 88">
              <a:extLst>
                <a:ext uri="{FF2B5EF4-FFF2-40B4-BE49-F238E27FC236}">
                  <a16:creationId xmlns:a16="http://schemas.microsoft.com/office/drawing/2014/main" id="{968276D9-B57A-45C2-B2D1-514AA5493EE9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 rot="21276244">
              <a:off x="2810046" y="407422"/>
              <a:ext cx="5518010" cy="17931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>
                  <a:ln w="57150">
                    <a:noFill/>
                  </a:ln>
                  <a:solidFill>
                    <a:srgbClr val="5B9BD5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Apple" panose="02040603050506020204" pitchFamily="18" charset="0"/>
                  <a:ea typeface="字魂131号-酷乐潮玩体" panose="00000500000000000000" pitchFamily="2" charset="-122"/>
                  <a:cs typeface="+mn-ea"/>
                  <a:sym typeface="+mn-lt"/>
                </a:rPr>
                <a:t>Toán</a:t>
              </a:r>
              <a:r>
                <a:rPr kumimoji="0" lang="en-US" altLang="zh-CN" sz="8800" b="0" i="0" u="none" strike="noStrike" kern="1200" cap="none" spc="0" normalizeH="0" baseline="0" noProof="0" dirty="0">
                  <a:ln w="57150"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Apple" panose="02040603050506020204" pitchFamily="18" charset="0"/>
                  <a:ea typeface="字魂131号-酷乐潮玩体" panose="00000500000000000000" pitchFamily="2" charset="-122"/>
                  <a:cs typeface="+mn-ea"/>
                  <a:sym typeface="+mn-lt"/>
                </a:rPr>
                <a:t>4</a:t>
              </a:r>
              <a:r>
                <a:rPr kumimoji="0" lang="en-US" altLang="zh-CN" sz="8800" b="0" i="0" u="none" strike="noStrike" kern="1200" cap="none" spc="0" normalizeH="0" baseline="0" noProof="0" dirty="0">
                  <a:ln w="57150">
                    <a:noFill/>
                  </a:ln>
                  <a:solidFill>
                    <a:srgbClr val="5B9BD5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Apple" panose="02040603050506020204" pitchFamily="18" charset="0"/>
                  <a:ea typeface="字魂131号-酷乐潮玩体" panose="00000500000000000000" pitchFamily="2" charset="-122"/>
                  <a:cs typeface="+mn-ea"/>
                  <a:sym typeface="+mn-lt"/>
                </a:rPr>
                <a:t> 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5246" y="2189735"/>
            <a:ext cx="8327858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7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346539" y="242576"/>
            <a:ext cx="89621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 đỉnh G, cạnh GN, GM có số đo bằng ...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687872" y="4191828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2092372" y="3132333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523493" y="5135368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7375393" y="3277949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7135118" y="5076398"/>
            <a:ext cx="24599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60</a:t>
            </a: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387C054-46D5-F43C-7CD7-B6B4EB5180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510079" y="4741260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34C63AA7-FFA6-758B-2D01-F1F0F42E6CB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440958" y="2831990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6F7BB585-74B5-658E-0D63-A86408AA2B2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3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BDC0841-0909-11A7-414E-11770373B8E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625467" y="2776160"/>
            <a:ext cx="1317950" cy="150335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018561" y="3240054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81602" y="5164086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771197" y="3327782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495642" y="5052764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08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702142" y="767352"/>
            <a:ext cx="6574146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4: Đ, S?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 hình bên có góc nhọn, góc tù, góc vuông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 hình bên có góc bẹt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https://img.loigiaihay.com/picture/2023/0310/20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79" y="1428833"/>
            <a:ext cx="3242538" cy="296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70449" y="2616003"/>
            <a:ext cx="1011677" cy="1011677"/>
          </a:xfrm>
          <a:prstGeom prst="rect">
            <a:avLst/>
          </a:prstGeom>
          <a:solidFill>
            <a:srgbClr val="F88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2175" y="4416496"/>
            <a:ext cx="1011677" cy="1011677"/>
          </a:xfrm>
          <a:prstGeom prst="rect">
            <a:avLst/>
          </a:prstGeom>
          <a:solidFill>
            <a:srgbClr val="F88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70448" y="2519684"/>
            <a:ext cx="10116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2174" y="4320177"/>
            <a:ext cx="10116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79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11677A-B6C8-4FD5-BCDA-78D7AEFDD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533" y="2685143"/>
            <a:ext cx="4895512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6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73964" y="1034924"/>
            <a:ext cx="983741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154741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75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68" name="Oval 67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4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Rectangle 106"/>
          <p:cNvSpPr/>
          <p:nvPr/>
        </p:nvSpPr>
        <p:spPr>
          <a:xfrm>
            <a:off x="600204" y="718481"/>
            <a:ext cx="10500851" cy="274134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vi-VN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vuông lớn hơn góc nào?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nhọn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tù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vuông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bẹt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0694" y="1985202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TextBox 116"/>
          <p:cNvSpPr txBox="1"/>
          <p:nvPr/>
        </p:nvSpPr>
        <p:spPr>
          <a:xfrm>
            <a:off x="5076856" y="991555"/>
            <a:ext cx="25259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1: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07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10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7" grpId="0"/>
      <p:bldP spid="11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3841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8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tù lớn hơn góc vuông là </a:t>
            </a:r>
            <a:endParaRPr kumimoji="0" lang="en-US" sz="48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 hay sai?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66000" y="5524501"/>
            <a:ext cx="4683803" cy="787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22425" y="5488618"/>
            <a:ext cx="4683803" cy="787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28499" y="533228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1489" y="1879450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5041948" y="1016090"/>
            <a:ext cx="25259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90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5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7" grpId="0"/>
      <p:bldP spid="10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03282" y="3905938"/>
            <a:ext cx="2950339" cy="2950339"/>
            <a:chOff x="5403282" y="3905938"/>
            <a:chExt cx="2950339" cy="2950339"/>
          </a:xfrm>
        </p:grpSpPr>
        <p:sp>
          <p:nvSpPr>
            <p:cNvPr id="3" name="Oval 2"/>
            <p:cNvSpPr/>
            <p:nvPr/>
          </p:nvSpPr>
          <p:spPr>
            <a:xfrm>
              <a:off x="6083802" y="4580379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7146800" y="4592633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 rot="1355338">
              <a:off x="7835244" y="5063192"/>
              <a:ext cx="327869" cy="455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282" y="3905938"/>
              <a:ext cx="2950339" cy="2950339"/>
            </a:xfrm>
            <a:prstGeom prst="rect">
              <a:avLst/>
            </a:prstGeom>
          </p:spPr>
        </p:pic>
      </p:grpSp>
      <p:pic>
        <p:nvPicPr>
          <p:cNvPr id="8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02" y="-40498"/>
            <a:ext cx="3835417" cy="383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5403282" y="3111546"/>
            <a:ext cx="3212795" cy="3212795"/>
            <a:chOff x="4089117" y="3323779"/>
            <a:chExt cx="3165123" cy="3165123"/>
          </a:xfrm>
        </p:grpSpPr>
        <p:sp>
          <p:nvSpPr>
            <p:cNvPr id="38" name="Oval 37"/>
            <p:cNvSpPr/>
            <p:nvPr/>
          </p:nvSpPr>
          <p:spPr>
            <a:xfrm>
              <a:off x="4908854" y="4516361"/>
              <a:ext cx="1179272" cy="915031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 flipV="1">
              <a:off x="5381134" y="5488318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 flipV="1">
              <a:off x="5381134" y="5817179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 rot="21026099" flipV="1">
              <a:off x="6026690" y="5868139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 rot="21026099" flipV="1">
              <a:off x="5683555" y="4323035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 rot="21026099" flipV="1">
              <a:off x="4842955" y="4341371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 flipV="1">
              <a:off x="4865838" y="3599773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 flipV="1">
              <a:off x="6118645" y="3617364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117" y="3323779"/>
              <a:ext cx="3165123" cy="3165123"/>
            </a:xfrm>
            <a:prstGeom prst="rect">
              <a:avLst/>
            </a:prstGeom>
          </p:spPr>
        </p:pic>
      </p:grpSp>
      <p:pic>
        <p:nvPicPr>
          <p:cNvPr id="5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4349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349568" y="2991190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sp>
        <p:nvSpPr>
          <p:cNvPr id="91" name="Rectangle 90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vi-VN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bẹt gấp mấy lần góc vuông?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 lần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lần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lần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lần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/>
          <p:cNvSpPr txBox="1"/>
          <p:nvPr/>
        </p:nvSpPr>
        <p:spPr>
          <a:xfrm>
            <a:off x="5215860" y="1103403"/>
            <a:ext cx="2525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8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833E-6 -1.85185E-6 L 5.20833E-6 -1.85185E-6 C 0.00053 -0.00416 0.00183 -0.01852 0.00352 -0.02523 C 0.00417 -0.02824 0.00522 -0.03078 0.00587 -0.03379 C 0.00639 -0.03588 0.00652 -0.03819 0.00704 -0.04004 C 0.00769 -0.04236 0.00886 -0.04421 0.00951 -0.04652 C 0.01003 -0.04838 0.0099 -0.05092 0.01068 -0.05277 C 0.0116 -0.05532 0.01316 -0.05671 0.0142 -0.05926 C 0.0211 -0.07477 0.0155 -0.07037 0.0237 -0.07407 C 0.02982 -0.08102 0.02566 -0.07754 0.03568 -0.08032 C 0.03803 -0.08102 0.0405 -0.08171 0.04285 -0.0824 C 0.04441 -0.0831 0.04597 -0.08402 0.04753 -0.08449 C 0.0504 -0.08541 0.05313 -0.08588 0.05587 -0.08657 L 0.10001 -0.08449 C 0.10365 -0.08426 0.11225 -0.0824 0.11667 -0.08032 C 0.11902 -0.07916 0.12383 -0.07615 0.12383 -0.07615 C 0.12501 -0.07477 0.12605 -0.07291 0.12735 -0.07176 C 0.13178 -0.06828 0.13972 -0.06527 0.14402 -0.06342 C 0.14558 -0.06273 0.14727 -0.06227 0.14883 -0.06134 C 0.15274 -0.05902 0.15261 -0.05879 0.15717 -0.05694 C 0.15912 -0.05625 0.16107 -0.05578 0.16303 -0.05486 C 0.16433 -0.0544 0.1655 -0.05347 0.16667 -0.05277 C 0.1698 -0.05139 0.17618 -0.04861 0.17618 -0.04861 C 0.17735 -0.04652 0.17865 -0.04444 0.17969 -0.04213 C 0.18061 -0.04027 0.181 -0.0375 0.18217 -0.03588 C 0.18217 -0.03588 0.19102 -0.02523 0.19285 -0.02315 C 0.19402 -0.02176 0.19545 -0.02083 0.19636 -0.01898 C 0.19883 -0.01481 0.20079 -0.00949 0.20352 -0.00625 C 0.20469 -0.00486 0.206 -0.0037 0.20717 -0.00208 C 0.20847 -1.85185E-6 0.20938 0.00232 0.21068 0.0044 C 0.21186 0.00602 0.21316 0.00695 0.21433 0.00857 C 0.21563 0.01042 0.21654 0.0132 0.21785 0.01482 C 0.22006 0.01806 0.22266 0.0206 0.22501 0.02338 C 0.22904 0.02824 0.22761 0.02593 0.22982 0.02986 " pathEditMode="relative" ptsTypes="AAAAAAAAAAAAAAAAAAAAAAAAAAAAAAAAAA">
                                      <p:cBhvr>
                                        <p:cTn id="9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101" grpId="0"/>
      <p:bldP spid="10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476613" y="-480105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2740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Củng cố sử dụng đơn vị đo góc, thực hiện được thao tác đo góc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 góc nhọn, góc vuông, góc tù và góc bẹt trong cuộc sống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228600" algn="just">
              <a:lnSpc>
                <a:spcPct val="110000"/>
              </a:lnSpc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5E4C63-EC3D-5C44-8A32-0BAD05FD46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96B031-528B-3620-3409-3818BDACF0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5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476613" y="-480105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739746" cy="1071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ôn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Chuẩn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bị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sau</a:t>
            </a: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Số có nhiều chữ số (tiết</a:t>
            </a:r>
            <a:r>
              <a:rPr kumimoji="0" lang="en-GB" sz="3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1)</a:t>
            </a: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ĐỊNH HƯỚNG HỌC TẬP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5E4C63-EC3D-5C44-8A32-0BAD05FD46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96B031-528B-3620-3409-3818BDACF0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7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320" y="2709920"/>
            <a:ext cx="5236918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0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191368" y="-1358862"/>
            <a:ext cx="5513763" cy="957067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r="37374"/>
          <a:stretch/>
        </p:blipFill>
        <p:spPr>
          <a:xfrm>
            <a:off x="277762" y="2362773"/>
            <a:ext cx="2931919" cy="468162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7952" y="5245977"/>
            <a:ext cx="1533078" cy="162559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82991" y="535404"/>
            <a:ext cx="1805207" cy="17852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8976" y="4764110"/>
            <a:ext cx="1325941" cy="1902876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7165" y="1684060"/>
            <a:ext cx="5925826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6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470C3F-4E6C-47C6-AB39-2E83F6C7A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540" y="2599473"/>
            <a:ext cx="5194242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2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476613" y="-480105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2740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Củng cố sử dụng đơn vị đo góc, thực hiện được thao tác đo góc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 góc nhọn, góc vuông, góc tù và góc bẹt trong cuộc sống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228600" algn="just">
              <a:lnSpc>
                <a:spcPct val="110000"/>
              </a:lnSpc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5E4C63-EC3D-5C44-8A32-0BAD05FD46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96B031-528B-3620-3409-3818BDACF0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1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3330557" y="903538"/>
            <a:ext cx="52116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1: Vẽ góc tù (theo mẫu)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8794" t="46928" r="67057" b="40590"/>
          <a:stretch/>
        </p:blipFill>
        <p:spPr>
          <a:xfrm>
            <a:off x="764377" y="1488313"/>
            <a:ext cx="6565484" cy="325805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1974434" y="5038759"/>
            <a:ext cx="537781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MỜI BẠN THỰC HÀNH NHÉ!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065" y="592642"/>
            <a:ext cx="5328366" cy="53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4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702143" y="903539"/>
            <a:ext cx="1061716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2: Trong các hình ảnh dưới đây, em thấy hình nào có số đo góc là 90   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2306" t="49386" r="58014" b="31702"/>
          <a:stretch/>
        </p:blipFill>
        <p:spPr>
          <a:xfrm>
            <a:off x="1193532" y="2308530"/>
            <a:ext cx="9962147" cy="357066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141945" y="2213811"/>
            <a:ext cx="3436219" cy="3975233"/>
          </a:xfrm>
          <a:prstGeom prst="ellipse">
            <a:avLst/>
          </a:prstGeom>
          <a:noFill/>
          <a:ln w="28575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2800" y="1333771"/>
            <a:ext cx="735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52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702143" y="903539"/>
            <a:ext cx="10617166" cy="29511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3: Dùng thước đo góc để đo các góc đỉnh G: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Cạnh GA, GN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Cạnh GA, GE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Cạnh GN, GM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https://img.loigiaihay.com/picture/2023/0310/20_23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866324"/>
            <a:ext cx="7303147" cy="397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48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444686" y="261292"/>
            <a:ext cx="92008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 đỉnh G, cạnh GA, GN có số đo bằng ...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528527" y="2385193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687872" y="4169264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2017088" y="3265159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540386" y="5112898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90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7608255" y="3087000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7509303" y="4997725"/>
            <a:ext cx="16141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150</a:t>
            </a:r>
          </a:p>
        </p:txBody>
      </p:sp>
      <p:pic>
        <p:nvPicPr>
          <p:cNvPr id="52" name="Picture 5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045D3A6-C573-D179-B4D6-D4078F1B25C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556653" y="2771461"/>
            <a:ext cx="1446729" cy="1509361"/>
          </a:xfrm>
          <a:prstGeom prst="rect">
            <a:avLst/>
          </a:prstGeom>
        </p:spPr>
      </p:pic>
      <p:pic>
        <p:nvPicPr>
          <p:cNvPr id="54" name="Picture 5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E8EFE26-6410-F5A4-CA4F-6654D6F7CA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727453" y="2830193"/>
            <a:ext cx="1317950" cy="1503355"/>
          </a:xfrm>
          <a:prstGeom prst="rect">
            <a:avLst/>
          </a:prstGeom>
        </p:spPr>
      </p:pic>
      <p:pic>
        <p:nvPicPr>
          <p:cNvPr id="55" name="Picture 5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CA182F22-F20C-3388-4408-6A1B8BA5CD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3"/>
            <a:ext cx="1317950" cy="1503355"/>
          </a:xfrm>
          <a:prstGeom prst="rect">
            <a:avLst/>
          </a:prstGeom>
        </p:spPr>
      </p:pic>
      <p:pic>
        <p:nvPicPr>
          <p:cNvPr id="56" name="Picture 55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ED74477-DCDA-5B20-CA25-5095EE27262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560497" y="4549830"/>
            <a:ext cx="1317950" cy="1503355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863136" y="3265103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917630" y="3110073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878952" y="5091226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802156" y="4975815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84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353297" y="300681"/>
            <a:ext cx="9090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 đỉnh G, cạnh GA, GE có số đo bằng ...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808252" y="4214055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713258" y="3155557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90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884111" y="5110195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7641012" y="3339039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7812383" y="5071730"/>
            <a:ext cx="14051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</a:t>
            </a: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66C7637-7F45-CE56-2AA0-4A2372032AE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3601329" y="2750909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F28DC997-81C3-2A5C-AB70-B237EE77585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440958" y="2831990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29F94F73-C76C-F610-4239-0E7E5FD3516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3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6BA4DEB-85B1-2C9D-036C-DA43E7FE480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731561" y="4789515"/>
            <a:ext cx="1317950" cy="150335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027974" y="3179755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19713" y="5116788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523522" y="3305534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699614" y="5101738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80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441</Words>
  <Application>Microsoft Office PowerPoint</Application>
  <PresentationFormat>Widescreen</PresentationFormat>
  <Paragraphs>81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等线</vt:lpstr>
      <vt:lpstr>Arial</vt:lpstr>
      <vt:lpstr>Bungee Inline</vt:lpstr>
      <vt:lpstr>Calibri</vt:lpstr>
      <vt:lpstr>Calibri Light</vt:lpstr>
      <vt:lpstr>Cambria</vt:lpstr>
      <vt:lpstr>SVN-Apple</vt:lpstr>
      <vt:lpstr>Times New Roman</vt:lpstr>
      <vt:lpstr>UTM Avo</vt:lpstr>
      <vt:lpstr>UTM Cookies</vt:lpstr>
      <vt:lpstr>思源黑体 CN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HH</dc:creator>
  <cp:lastModifiedBy>HH</cp:lastModifiedBy>
  <cp:revision>2</cp:revision>
  <dcterms:created xsi:type="dcterms:W3CDTF">2023-10-20T02:10:06Z</dcterms:created>
  <dcterms:modified xsi:type="dcterms:W3CDTF">2023-10-20T02:11:39Z</dcterms:modified>
</cp:coreProperties>
</file>