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362" r:id="rId4"/>
    <p:sldId id="258" r:id="rId5"/>
    <p:sldId id="271" r:id="rId6"/>
    <p:sldId id="275" r:id="rId7"/>
    <p:sldId id="280" r:id="rId8"/>
    <p:sldId id="281" r:id="rId9"/>
    <p:sldId id="274" r:id="rId10"/>
    <p:sldId id="282" r:id="rId11"/>
    <p:sldId id="283" r:id="rId12"/>
    <p:sldId id="272" r:id="rId13"/>
    <p:sldId id="284" r:id="rId14"/>
    <p:sldId id="276" r:id="rId15"/>
    <p:sldId id="277" r:id="rId16"/>
    <p:sldId id="285" r:id="rId17"/>
    <p:sldId id="278" r:id="rId18"/>
    <p:sldId id="287" r:id="rId19"/>
    <p:sldId id="288" r:id="rId20"/>
    <p:sldId id="286" r:id="rId21"/>
    <p:sldId id="289" r:id="rId22"/>
    <p:sldId id="279" r:id="rId23"/>
    <p:sldId id="361" r:id="rId24"/>
    <p:sldId id="261" r:id="rId25"/>
    <p:sldId id="273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UTM Futura Extra" panose="02040603050506020204" pitchFamily="18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B5"/>
    <a:srgbClr val="A1CD67"/>
    <a:srgbClr val="942728"/>
    <a:srgbClr val="FCE9E0"/>
    <a:srgbClr val="ED7133"/>
    <a:srgbClr val="F29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66" d="100"/>
          <a:sy n="66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C7A0-A794-43A8-8044-E0C84A72ED5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DABF6-02A6-4CE7-B033-6ED87619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DABF6-02A6-4CE7-B033-6ED87619B6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6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DABF6-02A6-4CE7-B033-6ED87619B6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1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B6DA-0E48-DDD0-15BF-FDA08ADEB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A21D8-D54C-5991-028F-F7F3CB73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FCBA7-EDD8-5DE6-68E6-C3F497BF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67A2-59E6-1455-EE22-1A5B8341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F242-A0EF-F11D-8262-5A4B1C3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7738-0748-D2F7-BB02-A0636CA8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54F01-3F16-7CE8-9FA1-FE75669A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A1C2B-95A3-5350-F7EB-192F16E9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EE14-84F0-519A-2A76-5EA6F8EB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9AB4-EC36-1FEB-A4F4-CCE115FA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13BDD-F0C3-3138-FF9E-008FDC719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37029-E052-9BC3-976B-8D58BDE4B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7ABC-C659-E14F-C927-CF61202F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F853-8BA9-34E9-7B92-51B105E1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6DD3-D366-D7E1-176B-B2E76997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56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51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5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4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73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0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6582C-0307-4386-F399-237EFBBB4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FC045-76B7-2361-11CF-9FECD6417F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4FF19-BE2B-42B0-20FA-1B5C3B337C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DC71E-9841-201C-4550-7A24BC6F9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3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88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8BBB-6D7D-8D29-A42A-7C22CC9E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898F-90C5-2EDA-73C0-1A49B56C5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7CBA-FE55-8536-AD37-6EB518A4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3482-7E26-408C-F588-BCFBEA5B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2974C-560E-0700-1430-895B39C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0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5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3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21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1333-325C-FDAB-047B-03FEBA4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02252-6F5F-9DF4-5179-48DE5539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17D8-1193-2337-7A18-F60E3208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B4D0-21ED-BB05-B441-60C1FA4A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6352-6947-4AEC-ED1C-719C955D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8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86F8-5335-A5A9-71D7-597EC5F5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FDB5-B912-3F13-0746-C5D6E9F0B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A1E27-419B-E989-B634-077FEC545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9EF2-EDC5-E640-CF35-122B8F00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A9321-A1FD-1B5A-F83A-F73A3C7D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36BE7-4550-9FF1-2F66-AA99DB58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1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181F-2539-C192-F16F-66FB2A4A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4AA7-6792-45B7-1E07-83867FE3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4B682-C5A0-76C1-45D0-670D494E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E2289-1263-7577-EE62-10DA97EF6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C9B02-B31B-EEC0-AF53-0C7464223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648C6-0C8B-51CC-5478-93A0B9F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80843-7C54-E2A7-CCA5-DC34C35A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5DB28-89E0-5A2E-0991-D669288B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A000-6211-AEAA-4950-963EA995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C7AB5-1138-23F7-1A84-E411A7A1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E2A2A-B7A5-266D-13AC-B642F07A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B928-B906-282A-99AC-BBE6971E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EF896-7B3C-0C43-BA26-D0C1D00C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0CCCE-CE1E-4ACD-D64F-D6E0028B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42FE8-AF9C-5FFB-5DCE-D1374E8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1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775-E526-2BF0-1041-BE977DFF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292F-A610-F86E-D887-41812E18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B0D4B-A8B4-F659-4100-4BD9AF2D3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FDC29-D75F-5515-997F-7B773DB0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1653-FA5A-0979-59EC-DA6D6618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C386-BD7A-6403-5E5A-7FFF71FA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4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6AA7-506F-7A8C-8D52-756C45C0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65B38-8EA8-31B9-E8CF-18E16A8DB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EF019-41AD-5A71-8486-9B8B7E8BD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73CE3-7375-6FCD-7EDB-B4E1F773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68E73-06B2-C34D-DBAF-FDEE152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7EB60-BD30-9F70-B080-9239C515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D40C6-A8A5-4EC7-9CBF-D885E91C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CB91A-92E7-8AB1-396E-64F4D5C7D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7FC62-6180-8A68-C417-6F51DDE4D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ADDC4-CF8A-43B8-9549-8FD62AB42CF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504FD-3E1E-5F06-BA39-6FD317F0E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A7D5F-B6EC-D344-9D41-9CA73FECB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26B639-A76B-E753-EBD2-E1554E78FE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9C55B9-19D7-6CDA-6EFF-378D6073AD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C06E12-CE4E-3F0C-BD3C-70406DD2E0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05C9A5-5F7E-D887-B216-8D97E1F819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3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AD7238-C897-E1D4-6C1F-9F60DD8DF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3149" y="1163090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A2DC4-595D-B475-7A9F-1F983D06C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98" y="1803400"/>
            <a:ext cx="11059102" cy="3121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59DC0-29F9-3240-F79A-6E72A2DB0A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006" y="4226947"/>
            <a:ext cx="3731075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27D85E-5F9D-6AC8-52E1-75A9AE2A8216}"/>
              </a:ext>
            </a:extLst>
          </p:cNvPr>
          <p:cNvGrpSpPr/>
          <p:nvPr/>
        </p:nvGrpSpPr>
        <p:grpSpPr>
          <a:xfrm>
            <a:off x="417871" y="3665897"/>
            <a:ext cx="11356256" cy="725297"/>
            <a:chOff x="603686" y="1258531"/>
            <a:chExt cx="2172123" cy="736381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1CE251F-35F1-6C67-4FE5-50C96A760488}"/>
                </a:ext>
              </a:extLst>
            </p:cNvPr>
            <p:cNvSpPr/>
            <p:nvPr/>
          </p:nvSpPr>
          <p:spPr>
            <a:xfrm>
              <a:off x="603686" y="1258531"/>
              <a:ext cx="2172123" cy="7363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146933-4BC1-E65E-DEEF-2442D9FB1FCE}"/>
                </a:ext>
              </a:extLst>
            </p:cNvPr>
            <p:cNvSpPr txBox="1"/>
            <p:nvPr/>
          </p:nvSpPr>
          <p:spPr>
            <a:xfrm>
              <a:off x="618295" y="1338704"/>
              <a:ext cx="2148327" cy="65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liền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999 999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1 000 000. </a:t>
              </a:r>
              <a:r>
                <a:rPr lang="en-US" sz="3600" b="1" dirty="0" err="1"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93442-9231-CEF4-72FE-80B8FCF828E3}"/>
              </a:ext>
            </a:extLst>
          </p:cNvPr>
          <p:cNvCxnSpPr/>
          <p:nvPr/>
        </p:nvCxnSpPr>
        <p:spPr>
          <a:xfrm>
            <a:off x="781664" y="2222090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B50C3B-7D15-EB1E-CCDE-8B7470BA57CA}"/>
              </a:ext>
            </a:extLst>
          </p:cNvPr>
          <p:cNvSpPr txBox="1"/>
          <p:nvPr/>
        </p:nvSpPr>
        <p:spPr>
          <a:xfrm>
            <a:off x="689766" y="2535563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4F18D-BEEE-E9E6-FDCE-107F9BA75A71}"/>
              </a:ext>
            </a:extLst>
          </p:cNvPr>
          <p:cNvSpPr txBox="1"/>
          <p:nvPr/>
        </p:nvSpPr>
        <p:spPr>
          <a:xfrm>
            <a:off x="2552979" y="2530581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3F39F-F073-6B5A-2EC4-436A166E52A5}"/>
              </a:ext>
            </a:extLst>
          </p:cNvPr>
          <p:cNvSpPr txBox="1"/>
          <p:nvPr/>
        </p:nvSpPr>
        <p:spPr>
          <a:xfrm>
            <a:off x="4534179" y="2525599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152987-4E73-F134-0BC1-336CDF81B9C3}"/>
              </a:ext>
            </a:extLst>
          </p:cNvPr>
          <p:cNvSpPr txBox="1"/>
          <p:nvPr/>
        </p:nvSpPr>
        <p:spPr>
          <a:xfrm>
            <a:off x="6397392" y="2520617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2CBCDD-9F2F-D5DE-A60C-B0A1DA5A7648}"/>
              </a:ext>
            </a:extLst>
          </p:cNvPr>
          <p:cNvSpPr txBox="1"/>
          <p:nvPr/>
        </p:nvSpPr>
        <p:spPr>
          <a:xfrm>
            <a:off x="8260605" y="2515635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1 000 000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F69242-A53D-CFFF-7C7D-135D6E868DE5}"/>
              </a:ext>
            </a:extLst>
          </p:cNvPr>
          <p:cNvCxnSpPr>
            <a:cxnSpLocks/>
          </p:cNvCxnSpPr>
          <p:nvPr/>
        </p:nvCxnSpPr>
        <p:spPr>
          <a:xfrm>
            <a:off x="1521507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3DBCCB-5305-0CF6-6912-5511F45704DB}"/>
              </a:ext>
            </a:extLst>
          </p:cNvPr>
          <p:cNvCxnSpPr>
            <a:cxnSpLocks/>
          </p:cNvCxnSpPr>
          <p:nvPr/>
        </p:nvCxnSpPr>
        <p:spPr>
          <a:xfrm>
            <a:off x="34157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E08A43-B1C9-E053-A106-4D92D9E27C51}"/>
              </a:ext>
            </a:extLst>
          </p:cNvPr>
          <p:cNvCxnSpPr>
            <a:cxnSpLocks/>
          </p:cNvCxnSpPr>
          <p:nvPr/>
        </p:nvCxnSpPr>
        <p:spPr>
          <a:xfrm>
            <a:off x="53792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1EB35D-2ADA-724B-E59A-D24C23E3037A}"/>
              </a:ext>
            </a:extLst>
          </p:cNvPr>
          <p:cNvCxnSpPr>
            <a:cxnSpLocks/>
          </p:cNvCxnSpPr>
          <p:nvPr/>
        </p:nvCxnSpPr>
        <p:spPr>
          <a:xfrm>
            <a:off x="71525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EEF3EF-CF54-316F-6022-1836ADDFE9FB}"/>
              </a:ext>
            </a:extLst>
          </p:cNvPr>
          <p:cNvCxnSpPr>
            <a:cxnSpLocks/>
          </p:cNvCxnSpPr>
          <p:nvPr/>
        </p:nvCxnSpPr>
        <p:spPr>
          <a:xfrm>
            <a:off x="9389442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811A9C-182B-6956-8A58-38D6EAC118AD}"/>
              </a:ext>
            </a:extLst>
          </p:cNvPr>
          <p:cNvGrpSpPr/>
          <p:nvPr/>
        </p:nvGrpSpPr>
        <p:grpSpPr>
          <a:xfrm>
            <a:off x="781664" y="628030"/>
            <a:ext cx="7152337" cy="646331"/>
            <a:chOff x="517177" y="1258528"/>
            <a:chExt cx="2776629" cy="1354622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F2FBBA8E-C96E-F706-4274-166D8488B6BF}"/>
                </a:ext>
              </a:extLst>
            </p:cNvPr>
            <p:cNvSpPr/>
            <p:nvPr/>
          </p:nvSpPr>
          <p:spPr>
            <a:xfrm>
              <a:off x="517177" y="1258530"/>
              <a:ext cx="2776629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093700-4916-18F6-4E19-644B1725986D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35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b) </a:t>
              </a:r>
              <a:r>
                <a:rPr lang="en-US" sz="3600" b="1" dirty="0" err="1"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trí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1 000 000 </a:t>
              </a:r>
              <a:r>
                <a:rPr lang="en-US" sz="3600" b="1" dirty="0" err="1">
                  <a:latin typeface="Cambria" panose="02040503050406030204" pitchFamily="18" charset="0"/>
                </a:rPr>
                <a:t>trên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tia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6D1BE23E-F61F-B4A2-7273-C74CA7ACCB6E}"/>
              </a:ext>
            </a:extLst>
          </p:cNvPr>
          <p:cNvSpPr/>
          <p:nvPr/>
        </p:nvSpPr>
        <p:spPr>
          <a:xfrm>
            <a:off x="8285272" y="1736783"/>
            <a:ext cx="2208339" cy="16488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31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7E697-09D1-813A-569C-4873D2D71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383" y="1835219"/>
            <a:ext cx="10040982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91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>
            <a:extLst>
              <a:ext uri="{FF2B5EF4-FFF2-40B4-BE49-F238E27FC236}">
                <a16:creationId xmlns:a16="http://schemas.microsoft.com/office/drawing/2014/main" id="{5666E9EC-67A4-3723-BA68-2ABD63B31449}"/>
              </a:ext>
            </a:extLst>
          </p:cNvPr>
          <p:cNvGrpSpPr/>
          <p:nvPr/>
        </p:nvGrpSpPr>
        <p:grpSpPr>
          <a:xfrm>
            <a:off x="738493" y="554967"/>
            <a:ext cx="847712" cy="979341"/>
            <a:chOff x="1111717" y="1791459"/>
            <a:chExt cx="1570400" cy="1814245"/>
          </a:xfrm>
        </p:grpSpPr>
        <p:sp>
          <p:nvSpPr>
            <p:cNvPr id="3" name="Google Shape;2548;p39">
              <a:extLst>
                <a:ext uri="{FF2B5EF4-FFF2-40B4-BE49-F238E27FC236}">
                  <a16:creationId xmlns:a16="http://schemas.microsoft.com/office/drawing/2014/main" id="{CA44E015-8430-7574-EADA-BBE2A8013D0B}"/>
                </a:ext>
              </a:extLst>
            </p:cNvPr>
            <p:cNvSpPr/>
            <p:nvPr/>
          </p:nvSpPr>
          <p:spPr>
            <a:xfrm>
              <a:off x="1111717" y="1913351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4" name="Google Shape;2557;p39">
              <a:extLst>
                <a:ext uri="{FF2B5EF4-FFF2-40B4-BE49-F238E27FC236}">
                  <a16:creationId xmlns:a16="http://schemas.microsoft.com/office/drawing/2014/main" id="{F668CE36-C0B0-0001-6490-C53ABA78D63D}"/>
                </a:ext>
              </a:extLst>
            </p:cNvPr>
            <p:cNvGrpSpPr/>
            <p:nvPr/>
          </p:nvGrpSpPr>
          <p:grpSpPr>
            <a:xfrm>
              <a:off x="1545738" y="1791459"/>
              <a:ext cx="702036" cy="1814245"/>
              <a:chOff x="5254194" y="776256"/>
              <a:chExt cx="170447" cy="440493"/>
            </a:xfrm>
          </p:grpSpPr>
          <p:grpSp>
            <p:nvGrpSpPr>
              <p:cNvPr id="5" name="Google Shape;2558;p39">
                <a:extLst>
                  <a:ext uri="{FF2B5EF4-FFF2-40B4-BE49-F238E27FC236}">
                    <a16:creationId xmlns:a16="http://schemas.microsoft.com/office/drawing/2014/main" id="{1E8186D3-A2BF-56F6-E409-2EAD2F25E6D0}"/>
                  </a:ext>
                </a:extLst>
              </p:cNvPr>
              <p:cNvGrpSpPr/>
              <p:nvPr/>
            </p:nvGrpSpPr>
            <p:grpSpPr>
              <a:xfrm>
                <a:off x="5254194" y="776256"/>
                <a:ext cx="170447" cy="440493"/>
                <a:chOff x="5254194" y="776256"/>
                <a:chExt cx="170447" cy="440493"/>
              </a:xfrm>
            </p:grpSpPr>
            <p:sp>
              <p:nvSpPr>
                <p:cNvPr id="7" name="Google Shape;2559;p39">
                  <a:extLst>
                    <a:ext uri="{FF2B5EF4-FFF2-40B4-BE49-F238E27FC236}">
                      <a16:creationId xmlns:a16="http://schemas.microsoft.com/office/drawing/2014/main" id="{DE5756FF-8D3F-87E2-0D19-A2FE909F4F87}"/>
                    </a:ext>
                  </a:extLst>
                </p:cNvPr>
                <p:cNvSpPr/>
                <p:nvPr/>
              </p:nvSpPr>
              <p:spPr>
                <a:xfrm>
                  <a:off x="5254194" y="799437"/>
                  <a:ext cx="130652" cy="41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14924" extrusionOk="0">
                      <a:moveTo>
                        <a:pt x="9" y="1"/>
                      </a:moveTo>
                      <a:lnTo>
                        <a:pt x="1" y="2497"/>
                      </a:lnTo>
                      <a:lnTo>
                        <a:pt x="1961" y="3627"/>
                      </a:lnTo>
                      <a:lnTo>
                        <a:pt x="1932" y="13364"/>
                      </a:lnTo>
                      <a:lnTo>
                        <a:pt x="4638" y="14923"/>
                      </a:lnTo>
                      <a:lnTo>
                        <a:pt x="4671" y="269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425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Google Shape;2560;p39">
                  <a:extLst>
                    <a:ext uri="{FF2B5EF4-FFF2-40B4-BE49-F238E27FC236}">
                      <a16:creationId xmlns:a16="http://schemas.microsoft.com/office/drawing/2014/main" id="{E322AF22-CE3E-0752-953D-71C892AA43D5}"/>
                    </a:ext>
                  </a:extLst>
                </p:cNvPr>
                <p:cNvSpPr/>
                <p:nvPr/>
              </p:nvSpPr>
              <p:spPr>
                <a:xfrm>
                  <a:off x="5383896" y="851587"/>
                  <a:ext cx="40745" cy="3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" h="13059" extrusionOk="0">
                      <a:moveTo>
                        <a:pt x="1457" y="1"/>
                      </a:moveTo>
                      <a:lnTo>
                        <a:pt x="33" y="826"/>
                      </a:lnTo>
                      <a:lnTo>
                        <a:pt x="0" y="13058"/>
                      </a:lnTo>
                      <a:lnTo>
                        <a:pt x="1424" y="12233"/>
                      </a:lnTo>
                      <a:lnTo>
                        <a:pt x="1457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2561;p39">
                  <a:extLst>
                    <a:ext uri="{FF2B5EF4-FFF2-40B4-BE49-F238E27FC236}">
                      <a16:creationId xmlns:a16="http://schemas.microsoft.com/office/drawing/2014/main" id="{77453BDD-AB89-87EB-779A-2F71FC9CBFB6}"/>
                    </a:ext>
                  </a:extLst>
                </p:cNvPr>
                <p:cNvSpPr/>
                <p:nvPr/>
              </p:nvSpPr>
              <p:spPr>
                <a:xfrm>
                  <a:off x="5254446" y="776256"/>
                  <a:ext cx="170195" cy="9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" h="3520" extrusionOk="0">
                      <a:moveTo>
                        <a:pt x="1424" y="1"/>
                      </a:moveTo>
                      <a:lnTo>
                        <a:pt x="0" y="830"/>
                      </a:lnTo>
                      <a:lnTo>
                        <a:pt x="4662" y="3520"/>
                      </a:lnTo>
                      <a:lnTo>
                        <a:pt x="6086" y="2695"/>
                      </a:ln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Google Shape;2562;p39">
                <a:extLst>
                  <a:ext uri="{FF2B5EF4-FFF2-40B4-BE49-F238E27FC236}">
                    <a16:creationId xmlns:a16="http://schemas.microsoft.com/office/drawing/2014/main" id="{F9DBFC41-E4E5-D920-86D0-AA54904C3F1D}"/>
                  </a:ext>
                </a:extLst>
              </p:cNvPr>
              <p:cNvSpPr/>
              <p:nvPr/>
            </p:nvSpPr>
            <p:spPr>
              <a:xfrm>
                <a:off x="5254194" y="799437"/>
                <a:ext cx="130652" cy="417312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4924" extrusionOk="0">
                    <a:moveTo>
                      <a:pt x="9" y="1"/>
                    </a:moveTo>
                    <a:lnTo>
                      <a:pt x="1" y="2497"/>
                    </a:lnTo>
                    <a:lnTo>
                      <a:pt x="1961" y="3627"/>
                    </a:lnTo>
                    <a:lnTo>
                      <a:pt x="1932" y="13364"/>
                    </a:lnTo>
                    <a:lnTo>
                      <a:pt x="4638" y="14923"/>
                    </a:lnTo>
                    <a:lnTo>
                      <a:pt x="4671" y="269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96A018-5742-A4E8-5DAE-5900FB18DCC4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2303DD39-2296-CC00-93E6-999C7C001785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040BC8-5205-EABC-5CBB-BF2547688C43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7C1D53-91FA-2BD8-2A76-74BA15D27F8C}"/>
              </a:ext>
            </a:extLst>
          </p:cNvPr>
          <p:cNvCxnSpPr/>
          <p:nvPr/>
        </p:nvCxnSpPr>
        <p:spPr>
          <a:xfrm>
            <a:off x="972780" y="2733323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0030D5-3C93-52A6-A407-0D5752AFFA73}"/>
              </a:ext>
            </a:extLst>
          </p:cNvPr>
          <p:cNvSpPr txBox="1"/>
          <p:nvPr/>
        </p:nvSpPr>
        <p:spPr>
          <a:xfrm>
            <a:off x="847632" y="3096671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100 000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AF439-5094-3ED6-E5F3-0E90DD1D3C74}"/>
              </a:ext>
            </a:extLst>
          </p:cNvPr>
          <p:cNvSpPr txBox="1"/>
          <p:nvPr/>
        </p:nvSpPr>
        <p:spPr>
          <a:xfrm>
            <a:off x="2558909" y="3091689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200 000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2ACE5B-759D-DBB9-F96D-E7ACCDD25CB2}"/>
              </a:ext>
            </a:extLst>
          </p:cNvPr>
          <p:cNvSpPr txBox="1"/>
          <p:nvPr/>
        </p:nvSpPr>
        <p:spPr>
          <a:xfrm>
            <a:off x="4540109" y="3086707"/>
            <a:ext cx="1863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300 000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9BDC0-AEB5-800E-D13A-5D141DDD4C02}"/>
              </a:ext>
            </a:extLst>
          </p:cNvPr>
          <p:cNvSpPr txBox="1"/>
          <p:nvPr/>
        </p:nvSpPr>
        <p:spPr>
          <a:xfrm>
            <a:off x="6403322" y="3081725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400 000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19C5E3-6C69-5956-0902-7434057724AF}"/>
              </a:ext>
            </a:extLst>
          </p:cNvPr>
          <p:cNvSpPr txBox="1"/>
          <p:nvPr/>
        </p:nvSpPr>
        <p:spPr>
          <a:xfrm>
            <a:off x="8266535" y="3076743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500 000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B52FC6-620E-E459-722A-1A0429337F5D}"/>
              </a:ext>
            </a:extLst>
          </p:cNvPr>
          <p:cNvCxnSpPr>
            <a:cxnSpLocks/>
          </p:cNvCxnSpPr>
          <p:nvPr/>
        </p:nvCxnSpPr>
        <p:spPr>
          <a:xfrm>
            <a:off x="1712623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90B5F4-310A-DC9C-5C0D-A137A2CD5BCB}"/>
              </a:ext>
            </a:extLst>
          </p:cNvPr>
          <p:cNvCxnSpPr>
            <a:cxnSpLocks/>
          </p:cNvCxnSpPr>
          <p:nvPr/>
        </p:nvCxnSpPr>
        <p:spPr>
          <a:xfrm>
            <a:off x="360689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81EAC0-BA37-C04F-5C73-81188FDC2021}"/>
              </a:ext>
            </a:extLst>
          </p:cNvPr>
          <p:cNvCxnSpPr>
            <a:cxnSpLocks/>
          </p:cNvCxnSpPr>
          <p:nvPr/>
        </p:nvCxnSpPr>
        <p:spPr>
          <a:xfrm>
            <a:off x="557039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E50C17-12B7-9A82-2001-BB3EA819A600}"/>
              </a:ext>
            </a:extLst>
          </p:cNvPr>
          <p:cNvCxnSpPr>
            <a:cxnSpLocks/>
          </p:cNvCxnSpPr>
          <p:nvPr/>
        </p:nvCxnSpPr>
        <p:spPr>
          <a:xfrm>
            <a:off x="737417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B2C812-F662-AAA1-E341-7461CCDA686D}"/>
              </a:ext>
            </a:extLst>
          </p:cNvPr>
          <p:cNvCxnSpPr>
            <a:cxnSpLocks/>
          </p:cNvCxnSpPr>
          <p:nvPr/>
        </p:nvCxnSpPr>
        <p:spPr>
          <a:xfrm>
            <a:off x="9347804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56402A4-FB29-F089-5C5B-AA4C39580A31}"/>
              </a:ext>
            </a:extLst>
          </p:cNvPr>
          <p:cNvSpPr txBox="1"/>
          <p:nvPr/>
        </p:nvSpPr>
        <p:spPr>
          <a:xfrm>
            <a:off x="463944" y="1951606"/>
            <a:ext cx="87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BF70C2-1E23-B78E-70C5-F7A7609930BC}"/>
              </a:ext>
            </a:extLst>
          </p:cNvPr>
          <p:cNvSpPr txBox="1"/>
          <p:nvPr/>
        </p:nvSpPr>
        <p:spPr>
          <a:xfrm>
            <a:off x="10059886" y="3086707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600 000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717C38-4176-C0EE-F5F8-98001D696EF2}"/>
              </a:ext>
            </a:extLst>
          </p:cNvPr>
          <p:cNvCxnSpPr>
            <a:cxnSpLocks/>
          </p:cNvCxnSpPr>
          <p:nvPr/>
        </p:nvCxnSpPr>
        <p:spPr>
          <a:xfrm>
            <a:off x="11097674" y="2669226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6B66403-D44B-6E77-40F9-BEFB9A99645A}"/>
              </a:ext>
            </a:extLst>
          </p:cNvPr>
          <p:cNvCxnSpPr/>
          <p:nvPr/>
        </p:nvCxnSpPr>
        <p:spPr>
          <a:xfrm>
            <a:off x="1007516" y="4915411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8405D11-C1B3-8365-AEB3-29B346A64730}"/>
              </a:ext>
            </a:extLst>
          </p:cNvPr>
          <p:cNvSpPr txBox="1"/>
          <p:nvPr/>
        </p:nvSpPr>
        <p:spPr>
          <a:xfrm>
            <a:off x="915618" y="5228884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600 000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0D6A09-4A0C-283D-B2C6-8F3EEB8FF98E}"/>
              </a:ext>
            </a:extLst>
          </p:cNvPr>
          <p:cNvSpPr txBox="1"/>
          <p:nvPr/>
        </p:nvSpPr>
        <p:spPr>
          <a:xfrm>
            <a:off x="2778831" y="5223902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700 000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E19C20-72FC-317A-3D00-B6DF0F2980C9}"/>
              </a:ext>
            </a:extLst>
          </p:cNvPr>
          <p:cNvSpPr txBox="1"/>
          <p:nvPr/>
        </p:nvSpPr>
        <p:spPr>
          <a:xfrm>
            <a:off x="4760031" y="5218920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800 000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86D37E-06B1-D6BE-9174-84AD5E57581E}"/>
              </a:ext>
            </a:extLst>
          </p:cNvPr>
          <p:cNvSpPr txBox="1"/>
          <p:nvPr/>
        </p:nvSpPr>
        <p:spPr>
          <a:xfrm>
            <a:off x="6623244" y="5213938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900 000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545FCA-73BF-D5C5-91F5-AFF99501E0A4}"/>
              </a:ext>
            </a:extLst>
          </p:cNvPr>
          <p:cNvSpPr txBox="1"/>
          <p:nvPr/>
        </p:nvSpPr>
        <p:spPr>
          <a:xfrm>
            <a:off x="8486457" y="5208956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1 000 000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6EF92D-EADB-392B-0D31-BDC6188F0010}"/>
              </a:ext>
            </a:extLst>
          </p:cNvPr>
          <p:cNvCxnSpPr>
            <a:cxnSpLocks/>
          </p:cNvCxnSpPr>
          <p:nvPr/>
        </p:nvCxnSpPr>
        <p:spPr>
          <a:xfrm>
            <a:off x="1747359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F41205-AD00-6C92-9084-F7F1385C0C3D}"/>
              </a:ext>
            </a:extLst>
          </p:cNvPr>
          <p:cNvCxnSpPr>
            <a:cxnSpLocks/>
          </p:cNvCxnSpPr>
          <p:nvPr/>
        </p:nvCxnSpPr>
        <p:spPr>
          <a:xfrm>
            <a:off x="364162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C474BD-E25C-4449-1C96-B1E0DB90CDA5}"/>
              </a:ext>
            </a:extLst>
          </p:cNvPr>
          <p:cNvCxnSpPr>
            <a:cxnSpLocks/>
          </p:cNvCxnSpPr>
          <p:nvPr/>
        </p:nvCxnSpPr>
        <p:spPr>
          <a:xfrm>
            <a:off x="560512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0883F8-BF54-7973-43A1-B780E9048CC8}"/>
              </a:ext>
            </a:extLst>
          </p:cNvPr>
          <p:cNvCxnSpPr>
            <a:cxnSpLocks/>
          </p:cNvCxnSpPr>
          <p:nvPr/>
        </p:nvCxnSpPr>
        <p:spPr>
          <a:xfrm>
            <a:off x="740890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8375197-25CC-DB82-9D87-2F41CFFF184C}"/>
              </a:ext>
            </a:extLst>
          </p:cNvPr>
          <p:cNvCxnSpPr>
            <a:cxnSpLocks/>
          </p:cNvCxnSpPr>
          <p:nvPr/>
        </p:nvCxnSpPr>
        <p:spPr>
          <a:xfrm>
            <a:off x="9615294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1CAD572-2F34-6536-A28D-20763393FE49}"/>
              </a:ext>
            </a:extLst>
          </p:cNvPr>
          <p:cNvSpPr txBox="1"/>
          <p:nvPr/>
        </p:nvSpPr>
        <p:spPr>
          <a:xfrm>
            <a:off x="409958" y="4280762"/>
            <a:ext cx="64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77A3D81-2914-2AFD-3F38-78F8EEBA7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37" y="2883906"/>
            <a:ext cx="1188823" cy="14570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966D403-2E23-409E-8C22-77CB0A666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50" y="2952911"/>
            <a:ext cx="1188823" cy="14570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6E6ABB-BD92-A279-777F-E5FC45A68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332" y="2953493"/>
            <a:ext cx="1188823" cy="14570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241549D-14CC-6880-E2BD-F594BEB2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73" y="5065196"/>
            <a:ext cx="1188823" cy="14570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A240218-9CA0-CD5F-FAE1-4CECB04B5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23" y="5134998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1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4" grpId="0"/>
      <p:bldP spid="25" grpId="0"/>
      <p:bldP spid="30" grpId="0"/>
      <p:bldP spid="31" grpId="0"/>
      <p:bldP spid="32" grpId="0"/>
      <p:bldP spid="33" grpId="0"/>
      <p:bldP spid="34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E3589-43C9-7298-0838-5BAB00869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4"/>
          <a:stretch/>
        </p:blipFill>
        <p:spPr>
          <a:xfrm>
            <a:off x="2744174" y="2492253"/>
            <a:ext cx="8696413" cy="2346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65F30A-5F6C-6DA2-ED54-3F0882B51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2" y="2300590"/>
            <a:ext cx="957453" cy="1173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85A39-9100-932E-183F-51018E3F8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1" y="3029125"/>
            <a:ext cx="957453" cy="1173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5448CF-5181-FC88-5CFD-1585C45AF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1" y="3757660"/>
            <a:ext cx="957453" cy="1173494"/>
          </a:xfrm>
          <a:prstGeom prst="rect">
            <a:avLst/>
          </a:prstGeom>
        </p:spPr>
      </p:pic>
      <p:grpSp>
        <p:nvGrpSpPr>
          <p:cNvPr id="8" name="组合 53">
            <a:extLst>
              <a:ext uri="{FF2B5EF4-FFF2-40B4-BE49-F238E27FC236}">
                <a16:creationId xmlns:a16="http://schemas.microsoft.com/office/drawing/2014/main" id="{0229C34A-18AE-3C3B-C75D-2ADEE3367DCC}"/>
              </a:ext>
            </a:extLst>
          </p:cNvPr>
          <p:cNvGrpSpPr/>
          <p:nvPr/>
        </p:nvGrpSpPr>
        <p:grpSpPr>
          <a:xfrm>
            <a:off x="793647" y="574994"/>
            <a:ext cx="852274" cy="949029"/>
            <a:chOff x="3855017" y="2968521"/>
            <a:chExt cx="1570400" cy="1816620"/>
          </a:xfrm>
        </p:grpSpPr>
        <p:sp>
          <p:nvSpPr>
            <p:cNvPr id="9" name="Google Shape;2545;p39">
              <a:extLst>
                <a:ext uri="{FF2B5EF4-FFF2-40B4-BE49-F238E27FC236}">
                  <a16:creationId xmlns:a16="http://schemas.microsoft.com/office/drawing/2014/main" id="{CB076B68-33DF-A00F-8C43-E04D594420CE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10" name="Google Shape;2563;p39">
              <a:extLst>
                <a:ext uri="{FF2B5EF4-FFF2-40B4-BE49-F238E27FC236}">
                  <a16:creationId xmlns:a16="http://schemas.microsoft.com/office/drawing/2014/main" id="{0AF841B4-8615-B509-0D62-44BC916215A4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11" name="Google Shape;2564;p39">
                <a:extLst>
                  <a:ext uri="{FF2B5EF4-FFF2-40B4-BE49-F238E27FC236}">
                    <a16:creationId xmlns:a16="http://schemas.microsoft.com/office/drawing/2014/main" id="{9F479CCD-9D90-6B48-CD17-96DC1AA256C7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12" name="Google Shape;2565;p39">
                <a:extLst>
                  <a:ext uri="{FF2B5EF4-FFF2-40B4-BE49-F238E27FC236}">
                    <a16:creationId xmlns:a16="http://schemas.microsoft.com/office/drawing/2014/main" id="{58A268FB-BACC-152C-7AC4-0BBFF17B8914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13" name="Google Shape;2566;p39">
                  <a:extLst>
                    <a:ext uri="{FF2B5EF4-FFF2-40B4-BE49-F238E27FC236}">
                      <a16:creationId xmlns:a16="http://schemas.microsoft.com/office/drawing/2014/main" id="{DD071ADB-65C0-92EA-1275-139059E87C1B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4" name="Google Shape;2567;p39">
                  <a:extLst>
                    <a:ext uri="{FF2B5EF4-FFF2-40B4-BE49-F238E27FC236}">
                      <a16:creationId xmlns:a16="http://schemas.microsoft.com/office/drawing/2014/main" id="{7711843E-C5EA-88C3-C67D-BB5456E48A78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5" name="Google Shape;2568;p39">
                    <a:extLst>
                      <a:ext uri="{FF2B5EF4-FFF2-40B4-BE49-F238E27FC236}">
                        <a16:creationId xmlns:a16="http://schemas.microsoft.com/office/drawing/2014/main" id="{A2FF789D-4966-9F4D-F973-953D13F9912B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" name="Google Shape;2569;p39">
                    <a:extLst>
                      <a:ext uri="{FF2B5EF4-FFF2-40B4-BE49-F238E27FC236}">
                        <a16:creationId xmlns:a16="http://schemas.microsoft.com/office/drawing/2014/main" id="{42679C81-7F1F-94F0-386B-5C9398E897DE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" name="Google Shape;2570;p39">
                    <a:extLst>
                      <a:ext uri="{FF2B5EF4-FFF2-40B4-BE49-F238E27FC236}">
                        <a16:creationId xmlns:a16="http://schemas.microsoft.com/office/drawing/2014/main" id="{D8D6C30D-C39B-7579-81EC-1E134F43421C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B0E505-8D42-0759-7222-32175D4D8583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3D9DE7F8-FBA9-2521-09E0-881A85174AE3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3FE9AA-0D01-D1AA-2B2D-D706978293DF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1004B58-3010-B689-5914-17DD49EB996B}"/>
              </a:ext>
            </a:extLst>
          </p:cNvPr>
          <p:cNvSpPr txBox="1"/>
          <p:nvPr/>
        </p:nvSpPr>
        <p:spPr>
          <a:xfrm>
            <a:off x="852983" y="2391703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603 409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590FC6-6C56-1D64-7E56-DC0F9CCA49FE}"/>
              </a:ext>
            </a:extLst>
          </p:cNvPr>
          <p:cNvSpPr txBox="1"/>
          <p:nvPr/>
        </p:nvSpPr>
        <p:spPr>
          <a:xfrm>
            <a:off x="491531" y="3147745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1 000 000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82EC7B-8ABB-8497-3DC5-1480CB59A126}"/>
              </a:ext>
            </a:extLst>
          </p:cNvPr>
          <p:cNvSpPr txBox="1"/>
          <p:nvPr/>
        </p:nvSpPr>
        <p:spPr>
          <a:xfrm>
            <a:off x="852983" y="3925410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363915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2DC9D-64CE-3902-D48E-AF052BA71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80" y="1889626"/>
            <a:ext cx="941304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24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>
            <a:extLst>
              <a:ext uri="{FF2B5EF4-FFF2-40B4-BE49-F238E27FC236}">
                <a16:creationId xmlns:a16="http://schemas.microsoft.com/office/drawing/2014/main" id="{840D83BC-05F0-407E-15D8-888AA2B01EB4}"/>
              </a:ext>
            </a:extLst>
          </p:cNvPr>
          <p:cNvGrpSpPr/>
          <p:nvPr/>
        </p:nvGrpSpPr>
        <p:grpSpPr>
          <a:xfrm>
            <a:off x="738493" y="554967"/>
            <a:ext cx="847712" cy="979341"/>
            <a:chOff x="1111717" y="1791459"/>
            <a:chExt cx="1570400" cy="1814245"/>
          </a:xfrm>
        </p:grpSpPr>
        <p:sp>
          <p:nvSpPr>
            <p:cNvPr id="3" name="Google Shape;2548;p39">
              <a:extLst>
                <a:ext uri="{FF2B5EF4-FFF2-40B4-BE49-F238E27FC236}">
                  <a16:creationId xmlns:a16="http://schemas.microsoft.com/office/drawing/2014/main" id="{D1EA9EBB-84EE-DB0F-EB8E-49DFBD4A0C6E}"/>
                </a:ext>
              </a:extLst>
            </p:cNvPr>
            <p:cNvSpPr/>
            <p:nvPr/>
          </p:nvSpPr>
          <p:spPr>
            <a:xfrm>
              <a:off x="1111717" y="1913351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4" name="Google Shape;2557;p39">
              <a:extLst>
                <a:ext uri="{FF2B5EF4-FFF2-40B4-BE49-F238E27FC236}">
                  <a16:creationId xmlns:a16="http://schemas.microsoft.com/office/drawing/2014/main" id="{2B7D615C-CEE1-1F4B-9E53-84BB7C6A5E88}"/>
                </a:ext>
              </a:extLst>
            </p:cNvPr>
            <p:cNvGrpSpPr/>
            <p:nvPr/>
          </p:nvGrpSpPr>
          <p:grpSpPr>
            <a:xfrm>
              <a:off x="1545738" y="1791459"/>
              <a:ext cx="702036" cy="1814245"/>
              <a:chOff x="5254194" y="776256"/>
              <a:chExt cx="170447" cy="440493"/>
            </a:xfrm>
          </p:grpSpPr>
          <p:grpSp>
            <p:nvGrpSpPr>
              <p:cNvPr id="5" name="Google Shape;2558;p39">
                <a:extLst>
                  <a:ext uri="{FF2B5EF4-FFF2-40B4-BE49-F238E27FC236}">
                    <a16:creationId xmlns:a16="http://schemas.microsoft.com/office/drawing/2014/main" id="{E3079963-56EB-1031-F067-5F6168D6C427}"/>
                  </a:ext>
                </a:extLst>
              </p:cNvPr>
              <p:cNvGrpSpPr/>
              <p:nvPr/>
            </p:nvGrpSpPr>
            <p:grpSpPr>
              <a:xfrm>
                <a:off x="5254194" y="776256"/>
                <a:ext cx="170447" cy="440493"/>
                <a:chOff x="5254194" y="776256"/>
                <a:chExt cx="170447" cy="440493"/>
              </a:xfrm>
            </p:grpSpPr>
            <p:sp>
              <p:nvSpPr>
                <p:cNvPr id="7" name="Google Shape;2559;p39">
                  <a:extLst>
                    <a:ext uri="{FF2B5EF4-FFF2-40B4-BE49-F238E27FC236}">
                      <a16:creationId xmlns:a16="http://schemas.microsoft.com/office/drawing/2014/main" id="{17082A2D-ACAB-DC66-CE91-85E6C1D8E85A}"/>
                    </a:ext>
                  </a:extLst>
                </p:cNvPr>
                <p:cNvSpPr/>
                <p:nvPr/>
              </p:nvSpPr>
              <p:spPr>
                <a:xfrm>
                  <a:off x="5254194" y="799437"/>
                  <a:ext cx="130652" cy="41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14924" extrusionOk="0">
                      <a:moveTo>
                        <a:pt x="9" y="1"/>
                      </a:moveTo>
                      <a:lnTo>
                        <a:pt x="1" y="2497"/>
                      </a:lnTo>
                      <a:lnTo>
                        <a:pt x="1961" y="3627"/>
                      </a:lnTo>
                      <a:lnTo>
                        <a:pt x="1932" y="13364"/>
                      </a:lnTo>
                      <a:lnTo>
                        <a:pt x="4638" y="14923"/>
                      </a:lnTo>
                      <a:lnTo>
                        <a:pt x="4671" y="269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425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Google Shape;2560;p39">
                  <a:extLst>
                    <a:ext uri="{FF2B5EF4-FFF2-40B4-BE49-F238E27FC236}">
                      <a16:creationId xmlns:a16="http://schemas.microsoft.com/office/drawing/2014/main" id="{459A9301-D102-B14B-3E94-0BE48BDA6F73}"/>
                    </a:ext>
                  </a:extLst>
                </p:cNvPr>
                <p:cNvSpPr/>
                <p:nvPr/>
              </p:nvSpPr>
              <p:spPr>
                <a:xfrm>
                  <a:off x="5383896" y="851587"/>
                  <a:ext cx="40745" cy="3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" h="13059" extrusionOk="0">
                      <a:moveTo>
                        <a:pt x="1457" y="1"/>
                      </a:moveTo>
                      <a:lnTo>
                        <a:pt x="33" y="826"/>
                      </a:lnTo>
                      <a:lnTo>
                        <a:pt x="0" y="13058"/>
                      </a:lnTo>
                      <a:lnTo>
                        <a:pt x="1424" y="12233"/>
                      </a:lnTo>
                      <a:lnTo>
                        <a:pt x="1457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2561;p39">
                  <a:extLst>
                    <a:ext uri="{FF2B5EF4-FFF2-40B4-BE49-F238E27FC236}">
                      <a16:creationId xmlns:a16="http://schemas.microsoft.com/office/drawing/2014/main" id="{4A2FAB1D-8AF7-8C70-243C-2CECF2E5BB3E}"/>
                    </a:ext>
                  </a:extLst>
                </p:cNvPr>
                <p:cNvSpPr/>
                <p:nvPr/>
              </p:nvSpPr>
              <p:spPr>
                <a:xfrm>
                  <a:off x="5254446" y="776256"/>
                  <a:ext cx="170195" cy="9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" h="3520" extrusionOk="0">
                      <a:moveTo>
                        <a:pt x="1424" y="1"/>
                      </a:moveTo>
                      <a:lnTo>
                        <a:pt x="0" y="830"/>
                      </a:lnTo>
                      <a:lnTo>
                        <a:pt x="4662" y="3520"/>
                      </a:lnTo>
                      <a:lnTo>
                        <a:pt x="6086" y="2695"/>
                      </a:ln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Google Shape;2562;p39">
                <a:extLst>
                  <a:ext uri="{FF2B5EF4-FFF2-40B4-BE49-F238E27FC236}">
                    <a16:creationId xmlns:a16="http://schemas.microsoft.com/office/drawing/2014/main" id="{F3D8C5F9-07D8-1952-9C79-3EEDAEB288EC}"/>
                  </a:ext>
                </a:extLst>
              </p:cNvPr>
              <p:cNvSpPr/>
              <p:nvPr/>
            </p:nvSpPr>
            <p:spPr>
              <a:xfrm>
                <a:off x="5254194" y="799437"/>
                <a:ext cx="130652" cy="417312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4924" extrusionOk="0">
                    <a:moveTo>
                      <a:pt x="9" y="1"/>
                    </a:moveTo>
                    <a:lnTo>
                      <a:pt x="1" y="2497"/>
                    </a:lnTo>
                    <a:lnTo>
                      <a:pt x="1961" y="3627"/>
                    </a:lnTo>
                    <a:lnTo>
                      <a:pt x="1932" y="13364"/>
                    </a:lnTo>
                    <a:lnTo>
                      <a:pt x="4638" y="14923"/>
                    </a:lnTo>
                    <a:lnTo>
                      <a:pt x="4671" y="269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5B249C-A708-59ED-D658-28CEEEE55597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8D0417BF-9CEB-59EE-6BDA-641C2895D40B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107273-C5EA-85FB-1FC4-A9378F30CD28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B21D3F-0244-586B-0821-DEBEBC8AA241}"/>
              </a:ext>
            </a:extLst>
          </p:cNvPr>
          <p:cNvSpPr txBox="1"/>
          <p:nvPr/>
        </p:nvSpPr>
        <p:spPr>
          <a:xfrm>
            <a:off x="738493" y="1771349"/>
            <a:ext cx="11056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882 936 = 800 000 +                 + 2 000 + 900 +        + 6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69DF9F-6580-A6C4-F261-DA4FEFBA0151}"/>
              </a:ext>
            </a:extLst>
          </p:cNvPr>
          <p:cNvSpPr txBox="1"/>
          <p:nvPr/>
        </p:nvSpPr>
        <p:spPr>
          <a:xfrm>
            <a:off x="5218753" y="1771349"/>
            <a:ext cx="185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80 000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B123E3-49E6-9A18-386F-0CE88B73F19C}"/>
              </a:ext>
            </a:extLst>
          </p:cNvPr>
          <p:cNvSpPr txBox="1"/>
          <p:nvPr/>
        </p:nvSpPr>
        <p:spPr>
          <a:xfrm>
            <a:off x="10090011" y="1771348"/>
            <a:ext cx="877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968664-108B-D9B3-1A0D-D417C75AC895}"/>
              </a:ext>
            </a:extLst>
          </p:cNvPr>
          <p:cNvSpPr txBox="1"/>
          <p:nvPr/>
        </p:nvSpPr>
        <p:spPr>
          <a:xfrm>
            <a:off x="738493" y="2678033"/>
            <a:ext cx="535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100 001 =                      + 1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1FDB6-A821-18D0-FD50-3C10D94B34F9}"/>
              </a:ext>
            </a:extLst>
          </p:cNvPr>
          <p:cNvSpPr txBox="1"/>
          <p:nvPr/>
        </p:nvSpPr>
        <p:spPr>
          <a:xfrm>
            <a:off x="3176946" y="2652189"/>
            <a:ext cx="207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4F5230-D5E0-641C-5630-B75B739DEB48}"/>
              </a:ext>
            </a:extLst>
          </p:cNvPr>
          <p:cNvSpPr txBox="1"/>
          <p:nvPr/>
        </p:nvSpPr>
        <p:spPr>
          <a:xfrm>
            <a:off x="738493" y="3637594"/>
            <a:ext cx="856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101 101 = 100 000 +                 + 100 + 1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549B96-79EB-ACD2-CE32-FFB2D8E5FF04}"/>
              </a:ext>
            </a:extLst>
          </p:cNvPr>
          <p:cNvSpPr txBox="1"/>
          <p:nvPr/>
        </p:nvSpPr>
        <p:spPr>
          <a:xfrm>
            <a:off x="5327741" y="3637593"/>
            <a:ext cx="207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089384-B6CC-058E-588B-0442FC082A73}"/>
              </a:ext>
            </a:extLst>
          </p:cNvPr>
          <p:cNvSpPr txBox="1"/>
          <p:nvPr/>
        </p:nvSpPr>
        <p:spPr>
          <a:xfrm>
            <a:off x="738493" y="4575679"/>
            <a:ext cx="856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750 000 = 700 000 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06A5-7FAD-BE26-B599-E0ED23252719}"/>
              </a:ext>
            </a:extLst>
          </p:cNvPr>
          <p:cNvSpPr txBox="1"/>
          <p:nvPr/>
        </p:nvSpPr>
        <p:spPr>
          <a:xfrm>
            <a:off x="5327741" y="4575678"/>
            <a:ext cx="207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50 000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520865-11F4-7F6D-F1F7-BA0857326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10065036" y="1647760"/>
            <a:ext cx="877247" cy="791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5A69FA-9AF5-2E95-E891-8F95D2714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5706902" y="1625773"/>
            <a:ext cx="877247" cy="7919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8E16D3-64E6-983A-99BF-663B1C2F8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3776847" y="2520648"/>
            <a:ext cx="877247" cy="791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19191E-77B5-A67A-620D-B959EDF5D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5657376" y="3533637"/>
            <a:ext cx="877247" cy="7919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500C48-D308-2FDA-FC26-7E3427374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5657376" y="4430104"/>
            <a:ext cx="877247" cy="79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0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FA01-3174-87A1-1A86-7DCED6AE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0" y="498764"/>
            <a:ext cx="5753718" cy="6090804"/>
          </a:xfrm>
          <a:prstGeom prst="rect">
            <a:avLst/>
          </a:prstGeom>
        </p:spPr>
      </p:pic>
      <p:grpSp>
        <p:nvGrpSpPr>
          <p:cNvPr id="4" name="组合 53">
            <a:extLst>
              <a:ext uri="{FF2B5EF4-FFF2-40B4-BE49-F238E27FC236}">
                <a16:creationId xmlns:a16="http://schemas.microsoft.com/office/drawing/2014/main" id="{7F866C36-18E0-D584-7976-BA892104523A}"/>
              </a:ext>
            </a:extLst>
          </p:cNvPr>
          <p:cNvGrpSpPr/>
          <p:nvPr/>
        </p:nvGrpSpPr>
        <p:grpSpPr>
          <a:xfrm>
            <a:off x="793647" y="498764"/>
            <a:ext cx="852274" cy="949029"/>
            <a:chOff x="3855017" y="2968521"/>
            <a:chExt cx="1570400" cy="1816620"/>
          </a:xfrm>
        </p:grpSpPr>
        <p:sp>
          <p:nvSpPr>
            <p:cNvPr id="5" name="Google Shape;2545;p39">
              <a:extLst>
                <a:ext uri="{FF2B5EF4-FFF2-40B4-BE49-F238E27FC236}">
                  <a16:creationId xmlns:a16="http://schemas.microsoft.com/office/drawing/2014/main" id="{776EC232-6F6F-C9B9-6B25-605AC84AE72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63;p39">
              <a:extLst>
                <a:ext uri="{FF2B5EF4-FFF2-40B4-BE49-F238E27FC236}">
                  <a16:creationId xmlns:a16="http://schemas.microsoft.com/office/drawing/2014/main" id="{32B20AA8-F3B0-DDBE-96C9-15724292AAE8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7" name="Google Shape;2564;p39">
                <a:extLst>
                  <a:ext uri="{FF2B5EF4-FFF2-40B4-BE49-F238E27FC236}">
                    <a16:creationId xmlns:a16="http://schemas.microsoft.com/office/drawing/2014/main" id="{CB8D2602-418D-E44E-3001-F1FBD6780F8B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8" name="Google Shape;2565;p39">
                <a:extLst>
                  <a:ext uri="{FF2B5EF4-FFF2-40B4-BE49-F238E27FC236}">
                    <a16:creationId xmlns:a16="http://schemas.microsoft.com/office/drawing/2014/main" id="{DBD77583-C1DE-7BAE-2711-2EF41F6B4C47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9" name="Google Shape;2566;p39">
                  <a:extLst>
                    <a:ext uri="{FF2B5EF4-FFF2-40B4-BE49-F238E27FC236}">
                      <a16:creationId xmlns:a16="http://schemas.microsoft.com/office/drawing/2014/main" id="{1B603E7D-FC3F-70C1-4F75-B15F3FBBD00E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0" name="Google Shape;2567;p39">
                  <a:extLst>
                    <a:ext uri="{FF2B5EF4-FFF2-40B4-BE49-F238E27FC236}">
                      <a16:creationId xmlns:a16="http://schemas.microsoft.com/office/drawing/2014/main" id="{BE177E27-E9AD-1A50-658C-7162F9BD1CAF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1" name="Google Shape;2568;p39">
                    <a:extLst>
                      <a:ext uri="{FF2B5EF4-FFF2-40B4-BE49-F238E27FC236}">
                        <a16:creationId xmlns:a16="http://schemas.microsoft.com/office/drawing/2014/main" id="{18E86B5A-FF0B-84DE-9DD2-F0BF0C1E7FF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69;p39">
                    <a:extLst>
                      <a:ext uri="{FF2B5EF4-FFF2-40B4-BE49-F238E27FC236}">
                        <a16:creationId xmlns:a16="http://schemas.microsoft.com/office/drawing/2014/main" id="{F60256E4-C187-95B9-0995-97911776028C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2570;p39">
                    <a:extLst>
                      <a:ext uri="{FF2B5EF4-FFF2-40B4-BE49-F238E27FC236}">
                        <a16:creationId xmlns:a16="http://schemas.microsoft.com/office/drawing/2014/main" id="{EB08E3F7-AA19-0382-12B1-75BDC54567AB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55A78-0D61-F256-2CD9-725255955434}"/>
              </a:ext>
            </a:extLst>
          </p:cNvPr>
          <p:cNvGrpSpPr/>
          <p:nvPr/>
        </p:nvGrpSpPr>
        <p:grpSpPr>
          <a:xfrm>
            <a:off x="7194163" y="-1242640"/>
            <a:ext cx="1302928" cy="789304"/>
            <a:chOff x="517177" y="1258530"/>
            <a:chExt cx="3702616" cy="147788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043771BA-66E0-1605-8723-1FF7EF37D522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B8CA31-D0C7-A325-3F86-DF143C96BB9B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89AD7C-1C72-5C61-FAC3-77718436BA67}"/>
              </a:ext>
            </a:extLst>
          </p:cNvPr>
          <p:cNvSpPr txBox="1"/>
          <p:nvPr/>
        </p:nvSpPr>
        <p:spPr>
          <a:xfrm>
            <a:off x="776089" y="785927"/>
            <a:ext cx="48809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Nam quay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quay may </a:t>
            </a:r>
            <a:r>
              <a:rPr lang="en-US" sz="3600" b="1" dirty="0" err="1">
                <a:latin typeface="Cambria" panose="02040503050406030204" pitchFamily="18" charset="0"/>
              </a:rPr>
              <a:t>mắn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quan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ghi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mũi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nêu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ra.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2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FA01-3174-87A1-1A86-7DCED6AE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0" y="498764"/>
            <a:ext cx="5753718" cy="6090804"/>
          </a:xfrm>
          <a:prstGeom prst="rect">
            <a:avLst/>
          </a:prstGeom>
        </p:spPr>
      </p:pic>
      <p:grpSp>
        <p:nvGrpSpPr>
          <p:cNvPr id="4" name="组合 53">
            <a:extLst>
              <a:ext uri="{FF2B5EF4-FFF2-40B4-BE49-F238E27FC236}">
                <a16:creationId xmlns:a16="http://schemas.microsoft.com/office/drawing/2014/main" id="{7F866C36-18E0-D584-7976-BA892104523A}"/>
              </a:ext>
            </a:extLst>
          </p:cNvPr>
          <p:cNvGrpSpPr/>
          <p:nvPr/>
        </p:nvGrpSpPr>
        <p:grpSpPr>
          <a:xfrm>
            <a:off x="793647" y="498764"/>
            <a:ext cx="852274" cy="949029"/>
            <a:chOff x="3855017" y="2968521"/>
            <a:chExt cx="1570400" cy="1816620"/>
          </a:xfrm>
        </p:grpSpPr>
        <p:sp>
          <p:nvSpPr>
            <p:cNvPr id="5" name="Google Shape;2545;p39">
              <a:extLst>
                <a:ext uri="{FF2B5EF4-FFF2-40B4-BE49-F238E27FC236}">
                  <a16:creationId xmlns:a16="http://schemas.microsoft.com/office/drawing/2014/main" id="{776EC232-6F6F-C9B9-6B25-605AC84AE72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63;p39">
              <a:extLst>
                <a:ext uri="{FF2B5EF4-FFF2-40B4-BE49-F238E27FC236}">
                  <a16:creationId xmlns:a16="http://schemas.microsoft.com/office/drawing/2014/main" id="{32B20AA8-F3B0-DDBE-96C9-15724292AAE8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7" name="Google Shape;2564;p39">
                <a:extLst>
                  <a:ext uri="{FF2B5EF4-FFF2-40B4-BE49-F238E27FC236}">
                    <a16:creationId xmlns:a16="http://schemas.microsoft.com/office/drawing/2014/main" id="{CB8D2602-418D-E44E-3001-F1FBD6780F8B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8" name="Google Shape;2565;p39">
                <a:extLst>
                  <a:ext uri="{FF2B5EF4-FFF2-40B4-BE49-F238E27FC236}">
                    <a16:creationId xmlns:a16="http://schemas.microsoft.com/office/drawing/2014/main" id="{DBD77583-C1DE-7BAE-2711-2EF41F6B4C47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9" name="Google Shape;2566;p39">
                  <a:extLst>
                    <a:ext uri="{FF2B5EF4-FFF2-40B4-BE49-F238E27FC236}">
                      <a16:creationId xmlns:a16="http://schemas.microsoft.com/office/drawing/2014/main" id="{1B603E7D-FC3F-70C1-4F75-B15F3FBBD00E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0" name="Google Shape;2567;p39">
                  <a:extLst>
                    <a:ext uri="{FF2B5EF4-FFF2-40B4-BE49-F238E27FC236}">
                      <a16:creationId xmlns:a16="http://schemas.microsoft.com/office/drawing/2014/main" id="{BE177E27-E9AD-1A50-658C-7162F9BD1CAF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1" name="Google Shape;2568;p39">
                    <a:extLst>
                      <a:ext uri="{FF2B5EF4-FFF2-40B4-BE49-F238E27FC236}">
                        <a16:creationId xmlns:a16="http://schemas.microsoft.com/office/drawing/2014/main" id="{18E86B5A-FF0B-84DE-9DD2-F0BF0C1E7FF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69;p39">
                    <a:extLst>
                      <a:ext uri="{FF2B5EF4-FFF2-40B4-BE49-F238E27FC236}">
                        <a16:creationId xmlns:a16="http://schemas.microsoft.com/office/drawing/2014/main" id="{F60256E4-C187-95B9-0995-97911776028C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2570;p39">
                    <a:extLst>
                      <a:ext uri="{FF2B5EF4-FFF2-40B4-BE49-F238E27FC236}">
                        <a16:creationId xmlns:a16="http://schemas.microsoft.com/office/drawing/2014/main" id="{EB08E3F7-AA19-0382-12B1-75BDC54567AB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55A78-0D61-F256-2CD9-725255955434}"/>
              </a:ext>
            </a:extLst>
          </p:cNvPr>
          <p:cNvGrpSpPr/>
          <p:nvPr/>
        </p:nvGrpSpPr>
        <p:grpSpPr>
          <a:xfrm>
            <a:off x="1645921" y="579364"/>
            <a:ext cx="5840793" cy="725212"/>
            <a:chOff x="570273" y="1244365"/>
            <a:chExt cx="5511267" cy="1357876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043771BA-66E0-1605-8723-1FF7EF37D522}"/>
                </a:ext>
              </a:extLst>
            </p:cNvPr>
            <p:cNvSpPr/>
            <p:nvPr/>
          </p:nvSpPr>
          <p:spPr>
            <a:xfrm>
              <a:off x="570273" y="1244365"/>
              <a:ext cx="5429105" cy="1357876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B8CA31-D0C7-A325-3F86-DF143C96BB9B}"/>
                </a:ext>
              </a:extLst>
            </p:cNvPr>
            <p:cNvSpPr txBox="1"/>
            <p:nvPr/>
          </p:nvSpPr>
          <p:spPr>
            <a:xfrm>
              <a:off x="652436" y="1319132"/>
              <a:ext cx="5429104" cy="1210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thể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xảy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958C45-EEAE-7822-4E4B-6F88AEA4DA94}"/>
              </a:ext>
            </a:extLst>
          </p:cNvPr>
          <p:cNvSpPr txBox="1"/>
          <p:nvPr/>
        </p:nvSpPr>
        <p:spPr>
          <a:xfrm>
            <a:off x="591670" y="1820618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575F7-C2C0-EBE2-628C-D5B10DF7B7D1}"/>
              </a:ext>
            </a:extLst>
          </p:cNvPr>
          <p:cNvSpPr txBox="1"/>
          <p:nvPr/>
        </p:nvSpPr>
        <p:spPr>
          <a:xfrm>
            <a:off x="551082" y="3020947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1 000 000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003224-1B7C-6D0A-FDBF-8586714D3E0F}"/>
              </a:ext>
            </a:extLst>
          </p:cNvPr>
          <p:cNvSpPr txBox="1"/>
          <p:nvPr/>
        </p:nvSpPr>
        <p:spPr>
          <a:xfrm>
            <a:off x="551082" y="4221276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250 000</a:t>
            </a:r>
          </a:p>
        </p:txBody>
      </p:sp>
    </p:spTree>
    <p:extLst>
      <p:ext uri="{BB962C8B-B14F-4D97-AF65-F5344CB8AC3E}">
        <p14:creationId xmlns:p14="http://schemas.microsoft.com/office/powerpoint/2010/main" val="203171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FA01-3174-87A1-1A86-7DCED6AE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0" y="498764"/>
            <a:ext cx="5753718" cy="6090804"/>
          </a:xfrm>
          <a:prstGeom prst="rect">
            <a:avLst/>
          </a:prstGeom>
        </p:spPr>
      </p:pic>
      <p:grpSp>
        <p:nvGrpSpPr>
          <p:cNvPr id="4" name="组合 53">
            <a:extLst>
              <a:ext uri="{FF2B5EF4-FFF2-40B4-BE49-F238E27FC236}">
                <a16:creationId xmlns:a16="http://schemas.microsoft.com/office/drawing/2014/main" id="{7F866C36-18E0-D584-7976-BA892104523A}"/>
              </a:ext>
            </a:extLst>
          </p:cNvPr>
          <p:cNvGrpSpPr/>
          <p:nvPr/>
        </p:nvGrpSpPr>
        <p:grpSpPr>
          <a:xfrm>
            <a:off x="793647" y="498764"/>
            <a:ext cx="852274" cy="949029"/>
            <a:chOff x="3855017" y="2968521"/>
            <a:chExt cx="1570400" cy="1816620"/>
          </a:xfrm>
        </p:grpSpPr>
        <p:sp>
          <p:nvSpPr>
            <p:cNvPr id="5" name="Google Shape;2545;p39">
              <a:extLst>
                <a:ext uri="{FF2B5EF4-FFF2-40B4-BE49-F238E27FC236}">
                  <a16:creationId xmlns:a16="http://schemas.microsoft.com/office/drawing/2014/main" id="{776EC232-6F6F-C9B9-6B25-605AC84AE72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63;p39">
              <a:extLst>
                <a:ext uri="{FF2B5EF4-FFF2-40B4-BE49-F238E27FC236}">
                  <a16:creationId xmlns:a16="http://schemas.microsoft.com/office/drawing/2014/main" id="{32B20AA8-F3B0-DDBE-96C9-15724292AAE8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7" name="Google Shape;2564;p39">
                <a:extLst>
                  <a:ext uri="{FF2B5EF4-FFF2-40B4-BE49-F238E27FC236}">
                    <a16:creationId xmlns:a16="http://schemas.microsoft.com/office/drawing/2014/main" id="{CB8D2602-418D-E44E-3001-F1FBD6780F8B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8" name="Google Shape;2565;p39">
                <a:extLst>
                  <a:ext uri="{FF2B5EF4-FFF2-40B4-BE49-F238E27FC236}">
                    <a16:creationId xmlns:a16="http://schemas.microsoft.com/office/drawing/2014/main" id="{DBD77583-C1DE-7BAE-2711-2EF41F6B4C47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9" name="Google Shape;2566;p39">
                  <a:extLst>
                    <a:ext uri="{FF2B5EF4-FFF2-40B4-BE49-F238E27FC236}">
                      <a16:creationId xmlns:a16="http://schemas.microsoft.com/office/drawing/2014/main" id="{1B603E7D-FC3F-70C1-4F75-B15F3FBBD00E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0" name="Google Shape;2567;p39">
                  <a:extLst>
                    <a:ext uri="{FF2B5EF4-FFF2-40B4-BE49-F238E27FC236}">
                      <a16:creationId xmlns:a16="http://schemas.microsoft.com/office/drawing/2014/main" id="{BE177E27-E9AD-1A50-658C-7162F9BD1CAF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1" name="Google Shape;2568;p39">
                    <a:extLst>
                      <a:ext uri="{FF2B5EF4-FFF2-40B4-BE49-F238E27FC236}">
                        <a16:creationId xmlns:a16="http://schemas.microsoft.com/office/drawing/2014/main" id="{18E86B5A-FF0B-84DE-9DD2-F0BF0C1E7FF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69;p39">
                    <a:extLst>
                      <a:ext uri="{FF2B5EF4-FFF2-40B4-BE49-F238E27FC236}">
                        <a16:creationId xmlns:a16="http://schemas.microsoft.com/office/drawing/2014/main" id="{F60256E4-C187-95B9-0995-97911776028C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2570;p39">
                    <a:extLst>
                      <a:ext uri="{FF2B5EF4-FFF2-40B4-BE49-F238E27FC236}">
                        <a16:creationId xmlns:a16="http://schemas.microsoft.com/office/drawing/2014/main" id="{EB08E3F7-AA19-0382-12B1-75BDC54567AB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55A78-0D61-F256-2CD9-725255955434}"/>
              </a:ext>
            </a:extLst>
          </p:cNvPr>
          <p:cNvGrpSpPr/>
          <p:nvPr/>
        </p:nvGrpSpPr>
        <p:grpSpPr>
          <a:xfrm>
            <a:off x="1645921" y="579364"/>
            <a:ext cx="5840793" cy="725212"/>
            <a:chOff x="570273" y="1244365"/>
            <a:chExt cx="5511267" cy="1357876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043771BA-66E0-1605-8723-1FF7EF37D522}"/>
                </a:ext>
              </a:extLst>
            </p:cNvPr>
            <p:cNvSpPr/>
            <p:nvPr/>
          </p:nvSpPr>
          <p:spPr>
            <a:xfrm>
              <a:off x="570273" y="1244365"/>
              <a:ext cx="5429105" cy="1357876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B8CA31-D0C7-A325-3F86-DF143C96BB9B}"/>
                </a:ext>
              </a:extLst>
            </p:cNvPr>
            <p:cNvSpPr txBox="1"/>
            <p:nvPr/>
          </p:nvSpPr>
          <p:spPr>
            <a:xfrm>
              <a:off x="652436" y="1319132"/>
              <a:ext cx="5429104" cy="1210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thể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xảy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958C45-EEAE-7822-4E4B-6F88AEA4DA94}"/>
              </a:ext>
            </a:extLst>
          </p:cNvPr>
          <p:cNvSpPr txBox="1"/>
          <p:nvPr/>
        </p:nvSpPr>
        <p:spPr>
          <a:xfrm>
            <a:off x="591670" y="1820618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900 000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575F7-C2C0-EBE2-628C-D5B10DF7B7D1}"/>
              </a:ext>
            </a:extLst>
          </p:cNvPr>
          <p:cNvSpPr txBox="1"/>
          <p:nvPr/>
        </p:nvSpPr>
        <p:spPr>
          <a:xfrm>
            <a:off x="551082" y="3020947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165 500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003224-1B7C-6D0A-FDBF-8586714D3E0F}"/>
              </a:ext>
            </a:extLst>
          </p:cNvPr>
          <p:cNvSpPr txBox="1"/>
          <p:nvPr/>
        </p:nvSpPr>
        <p:spPr>
          <a:xfrm>
            <a:off x="551082" y="4221276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750 000</a:t>
            </a:r>
          </a:p>
        </p:txBody>
      </p:sp>
    </p:spTree>
    <p:extLst>
      <p:ext uri="{BB962C8B-B14F-4D97-AF65-F5344CB8AC3E}">
        <p14:creationId xmlns:p14="http://schemas.microsoft.com/office/powerpoint/2010/main" val="4204436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4">
            <a:extLst>
              <a:ext uri="{FF2B5EF4-FFF2-40B4-BE49-F238E27FC236}">
                <a16:creationId xmlns:a16="http://schemas.microsoft.com/office/drawing/2014/main" id="{CD93733E-B82D-A294-1BA0-2B9FE251CD3A}"/>
              </a:ext>
            </a:extLst>
          </p:cNvPr>
          <p:cNvGrpSpPr/>
          <p:nvPr/>
        </p:nvGrpSpPr>
        <p:grpSpPr>
          <a:xfrm>
            <a:off x="876274" y="523085"/>
            <a:ext cx="912446" cy="1048415"/>
            <a:chOff x="6598200" y="1771069"/>
            <a:chExt cx="1570400" cy="1804415"/>
          </a:xfrm>
        </p:grpSpPr>
        <p:sp>
          <p:nvSpPr>
            <p:cNvPr id="3" name="Google Shape;2551;p39">
              <a:extLst>
                <a:ext uri="{FF2B5EF4-FFF2-40B4-BE49-F238E27FC236}">
                  <a16:creationId xmlns:a16="http://schemas.microsoft.com/office/drawing/2014/main" id="{1E4BB844-096B-2981-24D4-91B43C9A292A}"/>
                </a:ext>
              </a:extLst>
            </p:cNvPr>
            <p:cNvSpPr/>
            <p:nvPr/>
          </p:nvSpPr>
          <p:spPr>
            <a:xfrm>
              <a:off x="6598200" y="1913433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4" name="Google Shape;2571;p39">
              <a:extLst>
                <a:ext uri="{FF2B5EF4-FFF2-40B4-BE49-F238E27FC236}">
                  <a16:creationId xmlns:a16="http://schemas.microsoft.com/office/drawing/2014/main" id="{9C7AEC9B-46F2-55A6-A30F-3173FC22B01D}"/>
                </a:ext>
              </a:extLst>
            </p:cNvPr>
            <p:cNvGrpSpPr/>
            <p:nvPr/>
          </p:nvGrpSpPr>
          <p:grpSpPr>
            <a:xfrm>
              <a:off x="6848518" y="1771069"/>
              <a:ext cx="1069759" cy="1804415"/>
              <a:chOff x="4958856" y="2901378"/>
              <a:chExt cx="264801" cy="444072"/>
            </a:xfrm>
          </p:grpSpPr>
          <p:grpSp>
            <p:nvGrpSpPr>
              <p:cNvPr id="5" name="Google Shape;2572;p39">
                <a:extLst>
                  <a:ext uri="{FF2B5EF4-FFF2-40B4-BE49-F238E27FC236}">
                    <a16:creationId xmlns:a16="http://schemas.microsoft.com/office/drawing/2014/main" id="{06B86A09-408D-7F8B-59C1-53F2BA65AABB}"/>
                  </a:ext>
                </a:extLst>
              </p:cNvPr>
              <p:cNvGrpSpPr/>
              <p:nvPr/>
            </p:nvGrpSpPr>
            <p:grpSpPr>
              <a:xfrm>
                <a:off x="4958856" y="2901378"/>
                <a:ext cx="264801" cy="444072"/>
                <a:chOff x="4958856" y="2901378"/>
                <a:chExt cx="264801" cy="444072"/>
              </a:xfrm>
            </p:grpSpPr>
            <p:sp>
              <p:nvSpPr>
                <p:cNvPr id="7" name="Google Shape;2573;p39">
                  <a:extLst>
                    <a:ext uri="{FF2B5EF4-FFF2-40B4-BE49-F238E27FC236}">
                      <a16:creationId xmlns:a16="http://schemas.microsoft.com/office/drawing/2014/main" id="{D2F4E281-1C3B-DB34-849F-6F53545DA160}"/>
                    </a:ext>
                  </a:extLst>
                </p:cNvPr>
                <p:cNvSpPr/>
                <p:nvPr/>
              </p:nvSpPr>
              <p:spPr>
                <a:xfrm>
                  <a:off x="5170662" y="3014682"/>
                  <a:ext cx="39962" cy="72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2587" extrusionOk="0">
                      <a:moveTo>
                        <a:pt x="1428" y="0"/>
                      </a:moveTo>
                      <a:lnTo>
                        <a:pt x="9" y="825"/>
                      </a:lnTo>
                      <a:lnTo>
                        <a:pt x="1" y="2587"/>
                      </a:lnTo>
                      <a:lnTo>
                        <a:pt x="1424" y="1762"/>
                      </a:lnTo>
                      <a:lnTo>
                        <a:pt x="1428" y="0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8" name="Google Shape;2574;p39">
                  <a:extLst>
                    <a:ext uri="{FF2B5EF4-FFF2-40B4-BE49-F238E27FC236}">
                      <a16:creationId xmlns:a16="http://schemas.microsoft.com/office/drawing/2014/main" id="{1A5AA7FC-0D18-023C-6D10-F797AAFDE2BE}"/>
                    </a:ext>
                  </a:extLst>
                </p:cNvPr>
                <p:cNvGrpSpPr/>
                <p:nvPr/>
              </p:nvGrpSpPr>
              <p:grpSpPr>
                <a:xfrm>
                  <a:off x="4958856" y="2901378"/>
                  <a:ext cx="264801" cy="444072"/>
                  <a:chOff x="4958856" y="2901378"/>
                  <a:chExt cx="264801" cy="444072"/>
                </a:xfrm>
              </p:grpSpPr>
              <p:sp>
                <p:nvSpPr>
                  <p:cNvPr id="9" name="Google Shape;2575;p39">
                    <a:extLst>
                      <a:ext uri="{FF2B5EF4-FFF2-40B4-BE49-F238E27FC236}">
                        <a16:creationId xmlns:a16="http://schemas.microsoft.com/office/drawing/2014/main" id="{95471B7D-6F78-53F9-2C46-541F16D666C3}"/>
                      </a:ext>
                    </a:extLst>
                  </p:cNvPr>
                  <p:cNvSpPr/>
                  <p:nvPr/>
                </p:nvSpPr>
                <p:spPr>
                  <a:xfrm>
                    <a:off x="4989645" y="3148147"/>
                    <a:ext cx="150032" cy="116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5" h="4168" extrusionOk="0">
                        <a:moveTo>
                          <a:pt x="1424" y="1"/>
                        </a:moveTo>
                        <a:lnTo>
                          <a:pt x="1" y="826"/>
                        </a:lnTo>
                        <a:cubicBezTo>
                          <a:pt x="13" y="846"/>
                          <a:pt x="25" y="867"/>
                          <a:pt x="34" y="888"/>
                        </a:cubicBezTo>
                        <a:cubicBezTo>
                          <a:pt x="54" y="921"/>
                          <a:pt x="71" y="949"/>
                          <a:pt x="91" y="978"/>
                        </a:cubicBezTo>
                        <a:cubicBezTo>
                          <a:pt x="186" y="1148"/>
                          <a:pt x="285" y="1313"/>
                          <a:pt x="384" y="1469"/>
                        </a:cubicBezTo>
                        <a:cubicBezTo>
                          <a:pt x="401" y="1498"/>
                          <a:pt x="417" y="1531"/>
                          <a:pt x="434" y="1556"/>
                        </a:cubicBezTo>
                        <a:cubicBezTo>
                          <a:pt x="463" y="1601"/>
                          <a:pt x="492" y="1638"/>
                          <a:pt x="521" y="1680"/>
                        </a:cubicBezTo>
                        <a:cubicBezTo>
                          <a:pt x="578" y="1771"/>
                          <a:pt x="636" y="1857"/>
                          <a:pt x="698" y="1940"/>
                        </a:cubicBezTo>
                        <a:cubicBezTo>
                          <a:pt x="747" y="2010"/>
                          <a:pt x="797" y="2076"/>
                          <a:pt x="847" y="2146"/>
                        </a:cubicBezTo>
                        <a:cubicBezTo>
                          <a:pt x="908" y="2224"/>
                          <a:pt x="970" y="2303"/>
                          <a:pt x="1032" y="2381"/>
                        </a:cubicBezTo>
                        <a:cubicBezTo>
                          <a:pt x="1082" y="2443"/>
                          <a:pt x="1135" y="2509"/>
                          <a:pt x="1185" y="2571"/>
                        </a:cubicBezTo>
                        <a:cubicBezTo>
                          <a:pt x="1247" y="2641"/>
                          <a:pt x="1309" y="2711"/>
                          <a:pt x="1375" y="2781"/>
                        </a:cubicBezTo>
                        <a:cubicBezTo>
                          <a:pt x="1424" y="2839"/>
                          <a:pt x="1478" y="2897"/>
                          <a:pt x="1531" y="2950"/>
                        </a:cubicBezTo>
                        <a:cubicBezTo>
                          <a:pt x="1597" y="3016"/>
                          <a:pt x="1659" y="3078"/>
                          <a:pt x="1725" y="3136"/>
                        </a:cubicBezTo>
                        <a:cubicBezTo>
                          <a:pt x="1762" y="3169"/>
                          <a:pt x="1795" y="3206"/>
                          <a:pt x="1828" y="3239"/>
                        </a:cubicBezTo>
                        <a:cubicBezTo>
                          <a:pt x="1849" y="3260"/>
                          <a:pt x="1870" y="3272"/>
                          <a:pt x="1886" y="3289"/>
                        </a:cubicBezTo>
                        <a:cubicBezTo>
                          <a:pt x="1944" y="3338"/>
                          <a:pt x="2002" y="3384"/>
                          <a:pt x="2059" y="3433"/>
                        </a:cubicBezTo>
                        <a:cubicBezTo>
                          <a:pt x="2101" y="3462"/>
                          <a:pt x="2138" y="3499"/>
                          <a:pt x="2179" y="3528"/>
                        </a:cubicBezTo>
                        <a:cubicBezTo>
                          <a:pt x="2200" y="3545"/>
                          <a:pt x="2224" y="3561"/>
                          <a:pt x="2249" y="3582"/>
                        </a:cubicBezTo>
                        <a:cubicBezTo>
                          <a:pt x="2282" y="3606"/>
                          <a:pt x="2315" y="3627"/>
                          <a:pt x="2352" y="3652"/>
                        </a:cubicBezTo>
                        <a:cubicBezTo>
                          <a:pt x="2390" y="3677"/>
                          <a:pt x="2418" y="3697"/>
                          <a:pt x="2447" y="3718"/>
                        </a:cubicBezTo>
                        <a:cubicBezTo>
                          <a:pt x="2517" y="3763"/>
                          <a:pt x="2583" y="3804"/>
                          <a:pt x="2654" y="3846"/>
                        </a:cubicBezTo>
                        <a:lnTo>
                          <a:pt x="2682" y="3862"/>
                        </a:lnTo>
                        <a:cubicBezTo>
                          <a:pt x="2720" y="3883"/>
                          <a:pt x="2753" y="3899"/>
                          <a:pt x="2786" y="3916"/>
                        </a:cubicBezTo>
                        <a:cubicBezTo>
                          <a:pt x="2823" y="3932"/>
                          <a:pt x="2847" y="3949"/>
                          <a:pt x="2876" y="3961"/>
                        </a:cubicBezTo>
                        <a:lnTo>
                          <a:pt x="2889" y="3969"/>
                        </a:lnTo>
                        <a:cubicBezTo>
                          <a:pt x="2942" y="3994"/>
                          <a:pt x="3000" y="4019"/>
                          <a:pt x="3050" y="4040"/>
                        </a:cubicBezTo>
                        <a:lnTo>
                          <a:pt x="3058" y="4040"/>
                        </a:lnTo>
                        <a:lnTo>
                          <a:pt x="3079" y="4052"/>
                        </a:lnTo>
                        <a:cubicBezTo>
                          <a:pt x="3116" y="4064"/>
                          <a:pt x="3153" y="4077"/>
                          <a:pt x="3186" y="4089"/>
                        </a:cubicBezTo>
                        <a:cubicBezTo>
                          <a:pt x="3202" y="4093"/>
                          <a:pt x="3211" y="4097"/>
                          <a:pt x="3223" y="4102"/>
                        </a:cubicBezTo>
                        <a:lnTo>
                          <a:pt x="3264" y="4114"/>
                        </a:lnTo>
                        <a:cubicBezTo>
                          <a:pt x="3277" y="4118"/>
                          <a:pt x="3293" y="4122"/>
                          <a:pt x="3305" y="4126"/>
                        </a:cubicBezTo>
                        <a:cubicBezTo>
                          <a:pt x="3338" y="4135"/>
                          <a:pt x="3376" y="4143"/>
                          <a:pt x="3409" y="4151"/>
                        </a:cubicBezTo>
                        <a:lnTo>
                          <a:pt x="3417" y="4151"/>
                        </a:lnTo>
                        <a:cubicBezTo>
                          <a:pt x="3446" y="4155"/>
                          <a:pt x="3475" y="4159"/>
                          <a:pt x="3503" y="4163"/>
                        </a:cubicBezTo>
                        <a:cubicBezTo>
                          <a:pt x="3520" y="4163"/>
                          <a:pt x="3536" y="4168"/>
                          <a:pt x="3553" y="4168"/>
                        </a:cubicBezTo>
                        <a:lnTo>
                          <a:pt x="3668" y="4168"/>
                        </a:lnTo>
                        <a:cubicBezTo>
                          <a:pt x="3677" y="4168"/>
                          <a:pt x="3685" y="4168"/>
                          <a:pt x="3693" y="4163"/>
                        </a:cubicBezTo>
                        <a:lnTo>
                          <a:pt x="3718" y="4163"/>
                        </a:lnTo>
                        <a:cubicBezTo>
                          <a:pt x="3726" y="4163"/>
                          <a:pt x="3734" y="4163"/>
                          <a:pt x="3743" y="4159"/>
                        </a:cubicBezTo>
                        <a:cubicBezTo>
                          <a:pt x="3772" y="4155"/>
                          <a:pt x="3796" y="4151"/>
                          <a:pt x="3821" y="4143"/>
                        </a:cubicBezTo>
                        <a:lnTo>
                          <a:pt x="3829" y="4143"/>
                        </a:lnTo>
                        <a:lnTo>
                          <a:pt x="3846" y="4139"/>
                        </a:lnTo>
                        <a:cubicBezTo>
                          <a:pt x="3862" y="4130"/>
                          <a:pt x="3879" y="4122"/>
                          <a:pt x="3900" y="4118"/>
                        </a:cubicBezTo>
                        <a:cubicBezTo>
                          <a:pt x="3916" y="4110"/>
                          <a:pt x="3928" y="4102"/>
                          <a:pt x="3945" y="4093"/>
                        </a:cubicBezTo>
                        <a:lnTo>
                          <a:pt x="5364" y="3268"/>
                        </a:lnTo>
                        <a:lnTo>
                          <a:pt x="5364" y="3268"/>
                        </a:lnTo>
                        <a:cubicBezTo>
                          <a:pt x="5335" y="3285"/>
                          <a:pt x="5302" y="3297"/>
                          <a:pt x="5269" y="3309"/>
                        </a:cubicBezTo>
                        <a:cubicBezTo>
                          <a:pt x="5261" y="3309"/>
                          <a:pt x="5257" y="3314"/>
                          <a:pt x="5253" y="3318"/>
                        </a:cubicBezTo>
                        <a:cubicBezTo>
                          <a:pt x="5216" y="3326"/>
                          <a:pt x="5178" y="3334"/>
                          <a:pt x="5141" y="3338"/>
                        </a:cubicBezTo>
                        <a:lnTo>
                          <a:pt x="5117" y="3338"/>
                        </a:lnTo>
                        <a:cubicBezTo>
                          <a:pt x="5079" y="3342"/>
                          <a:pt x="5038" y="3342"/>
                          <a:pt x="4997" y="3342"/>
                        </a:cubicBezTo>
                        <a:lnTo>
                          <a:pt x="4976" y="3342"/>
                        </a:lnTo>
                        <a:cubicBezTo>
                          <a:pt x="4931" y="3338"/>
                          <a:pt x="4886" y="3334"/>
                          <a:pt x="4840" y="3326"/>
                        </a:cubicBezTo>
                        <a:lnTo>
                          <a:pt x="4832" y="3326"/>
                        </a:lnTo>
                        <a:cubicBezTo>
                          <a:pt x="4782" y="3318"/>
                          <a:pt x="4733" y="3305"/>
                          <a:pt x="4688" y="3289"/>
                        </a:cubicBezTo>
                        <a:lnTo>
                          <a:pt x="4646" y="3276"/>
                        </a:lnTo>
                        <a:cubicBezTo>
                          <a:pt x="4601" y="3264"/>
                          <a:pt x="4551" y="3248"/>
                          <a:pt x="4502" y="3227"/>
                        </a:cubicBezTo>
                        <a:lnTo>
                          <a:pt x="4481" y="3219"/>
                        </a:lnTo>
                        <a:cubicBezTo>
                          <a:pt x="4419" y="3194"/>
                          <a:pt x="4362" y="3165"/>
                          <a:pt x="4300" y="3136"/>
                        </a:cubicBezTo>
                        <a:cubicBezTo>
                          <a:pt x="4271" y="3124"/>
                          <a:pt x="4238" y="3103"/>
                          <a:pt x="4209" y="3091"/>
                        </a:cubicBezTo>
                        <a:cubicBezTo>
                          <a:pt x="4168" y="3066"/>
                          <a:pt x="4122" y="3045"/>
                          <a:pt x="4077" y="3016"/>
                        </a:cubicBezTo>
                        <a:cubicBezTo>
                          <a:pt x="3974" y="2959"/>
                          <a:pt x="3875" y="2893"/>
                          <a:pt x="3776" y="2827"/>
                        </a:cubicBezTo>
                        <a:cubicBezTo>
                          <a:pt x="3743" y="2802"/>
                          <a:pt x="3710" y="2777"/>
                          <a:pt x="3673" y="2752"/>
                        </a:cubicBezTo>
                        <a:cubicBezTo>
                          <a:pt x="3611" y="2707"/>
                          <a:pt x="3549" y="2658"/>
                          <a:pt x="3487" y="2608"/>
                        </a:cubicBezTo>
                        <a:cubicBezTo>
                          <a:pt x="3421" y="2554"/>
                          <a:pt x="3367" y="2513"/>
                          <a:pt x="3310" y="2464"/>
                        </a:cubicBezTo>
                        <a:cubicBezTo>
                          <a:pt x="3252" y="2414"/>
                          <a:pt x="3202" y="2365"/>
                          <a:pt x="3149" y="2311"/>
                        </a:cubicBezTo>
                        <a:cubicBezTo>
                          <a:pt x="3083" y="2253"/>
                          <a:pt x="3017" y="2191"/>
                          <a:pt x="2955" y="2125"/>
                        </a:cubicBezTo>
                        <a:cubicBezTo>
                          <a:pt x="2901" y="2072"/>
                          <a:pt x="2847" y="2014"/>
                          <a:pt x="2794" y="1956"/>
                        </a:cubicBezTo>
                        <a:cubicBezTo>
                          <a:pt x="2732" y="1886"/>
                          <a:pt x="2670" y="1816"/>
                          <a:pt x="2608" y="1746"/>
                        </a:cubicBezTo>
                        <a:cubicBezTo>
                          <a:pt x="2555" y="1684"/>
                          <a:pt x="2505" y="1618"/>
                          <a:pt x="2451" y="1556"/>
                        </a:cubicBezTo>
                        <a:cubicBezTo>
                          <a:pt x="2390" y="1478"/>
                          <a:pt x="2332" y="1399"/>
                          <a:pt x="2270" y="1321"/>
                        </a:cubicBezTo>
                        <a:cubicBezTo>
                          <a:pt x="2216" y="1251"/>
                          <a:pt x="2167" y="1181"/>
                          <a:pt x="2117" y="1115"/>
                        </a:cubicBezTo>
                        <a:cubicBezTo>
                          <a:pt x="2059" y="1028"/>
                          <a:pt x="1998" y="941"/>
                          <a:pt x="1940" y="855"/>
                        </a:cubicBezTo>
                        <a:cubicBezTo>
                          <a:pt x="1894" y="784"/>
                          <a:pt x="1849" y="718"/>
                          <a:pt x="1804" y="644"/>
                        </a:cubicBezTo>
                        <a:cubicBezTo>
                          <a:pt x="1705" y="487"/>
                          <a:pt x="1610" y="327"/>
                          <a:pt x="1515" y="157"/>
                        </a:cubicBezTo>
                        <a:cubicBezTo>
                          <a:pt x="1482" y="104"/>
                          <a:pt x="1453" y="54"/>
                          <a:pt x="142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" name="Google Shape;2576;p39">
                    <a:extLst>
                      <a:ext uri="{FF2B5EF4-FFF2-40B4-BE49-F238E27FC236}">
                        <a16:creationId xmlns:a16="http://schemas.microsoft.com/office/drawing/2014/main" id="{271C6D1B-30AD-0ADD-5310-D41104AB2184}"/>
                      </a:ext>
                    </a:extLst>
                  </p:cNvPr>
                  <p:cNvSpPr/>
                  <p:nvPr/>
                </p:nvSpPr>
                <p:spPr>
                  <a:xfrm>
                    <a:off x="5096024" y="3063924"/>
                    <a:ext cx="127632" cy="275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4" h="9841" extrusionOk="0">
                        <a:moveTo>
                          <a:pt x="4093" y="1"/>
                        </a:moveTo>
                        <a:lnTo>
                          <a:pt x="2670" y="826"/>
                        </a:lnTo>
                        <a:lnTo>
                          <a:pt x="1" y="2468"/>
                        </a:lnTo>
                        <a:lnTo>
                          <a:pt x="504" y="2843"/>
                        </a:lnTo>
                        <a:cubicBezTo>
                          <a:pt x="644" y="2947"/>
                          <a:pt x="776" y="3058"/>
                          <a:pt x="908" y="3173"/>
                        </a:cubicBezTo>
                        <a:cubicBezTo>
                          <a:pt x="937" y="3202"/>
                          <a:pt x="966" y="3227"/>
                          <a:pt x="999" y="3256"/>
                        </a:cubicBezTo>
                        <a:cubicBezTo>
                          <a:pt x="1086" y="3334"/>
                          <a:pt x="1176" y="3421"/>
                          <a:pt x="1263" y="3508"/>
                        </a:cubicBezTo>
                        <a:cubicBezTo>
                          <a:pt x="1275" y="3524"/>
                          <a:pt x="1296" y="3537"/>
                          <a:pt x="1308" y="3553"/>
                        </a:cubicBezTo>
                        <a:cubicBezTo>
                          <a:pt x="1412" y="3656"/>
                          <a:pt x="1507" y="3759"/>
                          <a:pt x="1601" y="3871"/>
                        </a:cubicBezTo>
                        <a:lnTo>
                          <a:pt x="1676" y="3961"/>
                        </a:lnTo>
                        <a:cubicBezTo>
                          <a:pt x="1746" y="4044"/>
                          <a:pt x="1812" y="4127"/>
                          <a:pt x="1878" y="4209"/>
                        </a:cubicBezTo>
                        <a:lnTo>
                          <a:pt x="1960" y="4320"/>
                        </a:lnTo>
                        <a:cubicBezTo>
                          <a:pt x="2026" y="4411"/>
                          <a:pt x="2088" y="4502"/>
                          <a:pt x="2150" y="4597"/>
                        </a:cubicBezTo>
                        <a:cubicBezTo>
                          <a:pt x="2167" y="4622"/>
                          <a:pt x="2187" y="4646"/>
                          <a:pt x="2204" y="4675"/>
                        </a:cubicBezTo>
                        <a:cubicBezTo>
                          <a:pt x="2274" y="4787"/>
                          <a:pt x="2344" y="4902"/>
                          <a:pt x="2410" y="5018"/>
                        </a:cubicBezTo>
                        <a:cubicBezTo>
                          <a:pt x="2464" y="5117"/>
                          <a:pt x="2513" y="5216"/>
                          <a:pt x="2563" y="5315"/>
                        </a:cubicBezTo>
                        <a:cubicBezTo>
                          <a:pt x="2571" y="5331"/>
                          <a:pt x="2575" y="5344"/>
                          <a:pt x="2583" y="5360"/>
                        </a:cubicBezTo>
                        <a:cubicBezTo>
                          <a:pt x="2625" y="5443"/>
                          <a:pt x="2662" y="5525"/>
                          <a:pt x="2699" y="5612"/>
                        </a:cubicBezTo>
                        <a:cubicBezTo>
                          <a:pt x="2707" y="5637"/>
                          <a:pt x="2719" y="5665"/>
                          <a:pt x="2732" y="5690"/>
                        </a:cubicBezTo>
                        <a:cubicBezTo>
                          <a:pt x="2765" y="5777"/>
                          <a:pt x="2802" y="5868"/>
                          <a:pt x="2835" y="5958"/>
                        </a:cubicBezTo>
                        <a:cubicBezTo>
                          <a:pt x="2835" y="5967"/>
                          <a:pt x="2839" y="5975"/>
                          <a:pt x="2843" y="5983"/>
                        </a:cubicBezTo>
                        <a:cubicBezTo>
                          <a:pt x="2876" y="6082"/>
                          <a:pt x="2905" y="6181"/>
                          <a:pt x="2934" y="6280"/>
                        </a:cubicBezTo>
                        <a:cubicBezTo>
                          <a:pt x="2942" y="6301"/>
                          <a:pt x="2946" y="6321"/>
                          <a:pt x="2955" y="6342"/>
                        </a:cubicBezTo>
                        <a:cubicBezTo>
                          <a:pt x="2979" y="6441"/>
                          <a:pt x="3004" y="6544"/>
                          <a:pt x="3025" y="6643"/>
                        </a:cubicBezTo>
                        <a:cubicBezTo>
                          <a:pt x="3029" y="6656"/>
                          <a:pt x="3033" y="6672"/>
                          <a:pt x="3033" y="6684"/>
                        </a:cubicBezTo>
                        <a:cubicBezTo>
                          <a:pt x="3054" y="6775"/>
                          <a:pt x="3066" y="6866"/>
                          <a:pt x="3083" y="6957"/>
                        </a:cubicBezTo>
                        <a:cubicBezTo>
                          <a:pt x="3087" y="6981"/>
                          <a:pt x="3087" y="7002"/>
                          <a:pt x="3091" y="7027"/>
                        </a:cubicBezTo>
                        <a:cubicBezTo>
                          <a:pt x="3103" y="7130"/>
                          <a:pt x="3116" y="7233"/>
                          <a:pt x="3124" y="7336"/>
                        </a:cubicBezTo>
                        <a:cubicBezTo>
                          <a:pt x="3124" y="7357"/>
                          <a:pt x="3124" y="7382"/>
                          <a:pt x="3128" y="7402"/>
                        </a:cubicBezTo>
                        <a:cubicBezTo>
                          <a:pt x="3132" y="7501"/>
                          <a:pt x="3136" y="7600"/>
                          <a:pt x="3136" y="7699"/>
                        </a:cubicBezTo>
                        <a:cubicBezTo>
                          <a:pt x="3136" y="7803"/>
                          <a:pt x="3132" y="7902"/>
                          <a:pt x="3124" y="8001"/>
                        </a:cubicBezTo>
                        <a:cubicBezTo>
                          <a:pt x="3120" y="8054"/>
                          <a:pt x="3116" y="8104"/>
                          <a:pt x="3111" y="8157"/>
                        </a:cubicBezTo>
                        <a:cubicBezTo>
                          <a:pt x="3103" y="8215"/>
                          <a:pt x="3099" y="8273"/>
                          <a:pt x="3087" y="8326"/>
                        </a:cubicBezTo>
                        <a:cubicBezTo>
                          <a:pt x="3078" y="8397"/>
                          <a:pt x="3066" y="8467"/>
                          <a:pt x="3054" y="8533"/>
                        </a:cubicBezTo>
                        <a:cubicBezTo>
                          <a:pt x="3041" y="8578"/>
                          <a:pt x="3033" y="8624"/>
                          <a:pt x="3021" y="8665"/>
                        </a:cubicBezTo>
                        <a:cubicBezTo>
                          <a:pt x="2992" y="8768"/>
                          <a:pt x="2959" y="8871"/>
                          <a:pt x="2922" y="8970"/>
                        </a:cubicBezTo>
                        <a:cubicBezTo>
                          <a:pt x="2913" y="8987"/>
                          <a:pt x="2909" y="9007"/>
                          <a:pt x="2901" y="9024"/>
                        </a:cubicBezTo>
                        <a:cubicBezTo>
                          <a:pt x="2856" y="9131"/>
                          <a:pt x="2798" y="9230"/>
                          <a:pt x="2736" y="9329"/>
                        </a:cubicBezTo>
                        <a:cubicBezTo>
                          <a:pt x="2719" y="9354"/>
                          <a:pt x="2703" y="9374"/>
                          <a:pt x="2686" y="9399"/>
                        </a:cubicBezTo>
                        <a:cubicBezTo>
                          <a:pt x="2637" y="9465"/>
                          <a:pt x="2583" y="9527"/>
                          <a:pt x="2526" y="9585"/>
                        </a:cubicBezTo>
                        <a:cubicBezTo>
                          <a:pt x="2505" y="9610"/>
                          <a:pt x="2484" y="9630"/>
                          <a:pt x="2460" y="9651"/>
                        </a:cubicBezTo>
                        <a:cubicBezTo>
                          <a:pt x="2385" y="9721"/>
                          <a:pt x="2299" y="9783"/>
                          <a:pt x="2208" y="9841"/>
                        </a:cubicBezTo>
                        <a:lnTo>
                          <a:pt x="3631" y="9015"/>
                        </a:lnTo>
                        <a:cubicBezTo>
                          <a:pt x="3722" y="8958"/>
                          <a:pt x="3805" y="8896"/>
                          <a:pt x="3883" y="8826"/>
                        </a:cubicBezTo>
                        <a:cubicBezTo>
                          <a:pt x="3904" y="8805"/>
                          <a:pt x="3928" y="8784"/>
                          <a:pt x="3949" y="8764"/>
                        </a:cubicBezTo>
                        <a:cubicBezTo>
                          <a:pt x="4007" y="8702"/>
                          <a:pt x="4060" y="8640"/>
                          <a:pt x="4106" y="8574"/>
                        </a:cubicBezTo>
                        <a:cubicBezTo>
                          <a:pt x="4126" y="8549"/>
                          <a:pt x="4143" y="8529"/>
                          <a:pt x="4159" y="8504"/>
                        </a:cubicBezTo>
                        <a:cubicBezTo>
                          <a:pt x="4221" y="8405"/>
                          <a:pt x="4275" y="8306"/>
                          <a:pt x="4320" y="8199"/>
                        </a:cubicBezTo>
                        <a:cubicBezTo>
                          <a:pt x="4328" y="8182"/>
                          <a:pt x="4333" y="8166"/>
                          <a:pt x="4341" y="8145"/>
                        </a:cubicBezTo>
                        <a:cubicBezTo>
                          <a:pt x="4382" y="8046"/>
                          <a:pt x="4415" y="7943"/>
                          <a:pt x="4440" y="7840"/>
                        </a:cubicBezTo>
                        <a:cubicBezTo>
                          <a:pt x="4448" y="7823"/>
                          <a:pt x="4452" y="7807"/>
                          <a:pt x="4456" y="7790"/>
                        </a:cubicBezTo>
                        <a:cubicBezTo>
                          <a:pt x="4465" y="7761"/>
                          <a:pt x="4469" y="7732"/>
                          <a:pt x="4473" y="7708"/>
                        </a:cubicBezTo>
                        <a:cubicBezTo>
                          <a:pt x="4489" y="7642"/>
                          <a:pt x="4498" y="7571"/>
                          <a:pt x="4510" y="7501"/>
                        </a:cubicBezTo>
                        <a:cubicBezTo>
                          <a:pt x="4514" y="7472"/>
                          <a:pt x="4522" y="7448"/>
                          <a:pt x="4527" y="7419"/>
                        </a:cubicBezTo>
                        <a:cubicBezTo>
                          <a:pt x="4531" y="7390"/>
                          <a:pt x="4531" y="7361"/>
                          <a:pt x="4535" y="7332"/>
                        </a:cubicBezTo>
                        <a:cubicBezTo>
                          <a:pt x="4539" y="7279"/>
                          <a:pt x="4543" y="7229"/>
                          <a:pt x="4547" y="7175"/>
                        </a:cubicBezTo>
                        <a:cubicBezTo>
                          <a:pt x="4547" y="7147"/>
                          <a:pt x="4551" y="7114"/>
                          <a:pt x="4555" y="7081"/>
                        </a:cubicBezTo>
                        <a:cubicBezTo>
                          <a:pt x="4555" y="7015"/>
                          <a:pt x="4560" y="6944"/>
                          <a:pt x="4560" y="6874"/>
                        </a:cubicBezTo>
                        <a:cubicBezTo>
                          <a:pt x="4564" y="6841"/>
                          <a:pt x="4564" y="6804"/>
                          <a:pt x="4560" y="6767"/>
                        </a:cubicBezTo>
                        <a:cubicBezTo>
                          <a:pt x="4560" y="6705"/>
                          <a:pt x="4555" y="6643"/>
                          <a:pt x="4551" y="6581"/>
                        </a:cubicBezTo>
                        <a:cubicBezTo>
                          <a:pt x="4551" y="6557"/>
                          <a:pt x="4551" y="6536"/>
                          <a:pt x="4547" y="6511"/>
                        </a:cubicBezTo>
                        <a:lnTo>
                          <a:pt x="4547" y="6495"/>
                        </a:lnTo>
                        <a:cubicBezTo>
                          <a:pt x="4543" y="6412"/>
                          <a:pt x="4535" y="6330"/>
                          <a:pt x="4522" y="6247"/>
                        </a:cubicBezTo>
                        <a:cubicBezTo>
                          <a:pt x="4522" y="6231"/>
                          <a:pt x="4518" y="6218"/>
                          <a:pt x="4518" y="6202"/>
                        </a:cubicBezTo>
                        <a:cubicBezTo>
                          <a:pt x="4514" y="6181"/>
                          <a:pt x="4510" y="6156"/>
                          <a:pt x="4506" y="6132"/>
                        </a:cubicBezTo>
                        <a:cubicBezTo>
                          <a:pt x="4502" y="6094"/>
                          <a:pt x="4498" y="6053"/>
                          <a:pt x="4489" y="6016"/>
                        </a:cubicBezTo>
                        <a:cubicBezTo>
                          <a:pt x="4481" y="5962"/>
                          <a:pt x="4469" y="5913"/>
                          <a:pt x="4461" y="5859"/>
                        </a:cubicBezTo>
                        <a:cubicBezTo>
                          <a:pt x="4456" y="5847"/>
                          <a:pt x="4456" y="5830"/>
                          <a:pt x="4452" y="5818"/>
                        </a:cubicBezTo>
                        <a:cubicBezTo>
                          <a:pt x="4448" y="5802"/>
                          <a:pt x="4452" y="5802"/>
                          <a:pt x="4448" y="5797"/>
                        </a:cubicBezTo>
                        <a:cubicBezTo>
                          <a:pt x="4432" y="5727"/>
                          <a:pt x="4415" y="5657"/>
                          <a:pt x="4395" y="5587"/>
                        </a:cubicBezTo>
                        <a:cubicBezTo>
                          <a:pt x="4390" y="5562"/>
                          <a:pt x="4382" y="5542"/>
                          <a:pt x="4378" y="5517"/>
                        </a:cubicBezTo>
                        <a:cubicBezTo>
                          <a:pt x="4370" y="5496"/>
                          <a:pt x="4366" y="5476"/>
                          <a:pt x="4357" y="5455"/>
                        </a:cubicBezTo>
                        <a:cubicBezTo>
                          <a:pt x="4353" y="5434"/>
                          <a:pt x="4345" y="5405"/>
                          <a:pt x="4337" y="5377"/>
                        </a:cubicBezTo>
                        <a:cubicBezTo>
                          <a:pt x="4316" y="5306"/>
                          <a:pt x="4291" y="5236"/>
                          <a:pt x="4271" y="5166"/>
                        </a:cubicBezTo>
                        <a:lnTo>
                          <a:pt x="4267" y="5158"/>
                        </a:lnTo>
                        <a:lnTo>
                          <a:pt x="4258" y="5133"/>
                        </a:lnTo>
                        <a:cubicBezTo>
                          <a:pt x="4234" y="5071"/>
                          <a:pt x="4213" y="5014"/>
                          <a:pt x="4192" y="4952"/>
                        </a:cubicBezTo>
                        <a:cubicBezTo>
                          <a:pt x="4180" y="4923"/>
                          <a:pt x="4168" y="4894"/>
                          <a:pt x="4155" y="4865"/>
                        </a:cubicBezTo>
                        <a:cubicBezTo>
                          <a:pt x="4143" y="4836"/>
                          <a:pt x="4135" y="4811"/>
                          <a:pt x="4122" y="4787"/>
                        </a:cubicBezTo>
                        <a:cubicBezTo>
                          <a:pt x="4110" y="4762"/>
                          <a:pt x="4106" y="4745"/>
                          <a:pt x="4097" y="4725"/>
                        </a:cubicBezTo>
                        <a:cubicBezTo>
                          <a:pt x="4069" y="4663"/>
                          <a:pt x="4040" y="4597"/>
                          <a:pt x="4007" y="4535"/>
                        </a:cubicBezTo>
                        <a:cubicBezTo>
                          <a:pt x="4003" y="4518"/>
                          <a:pt x="3994" y="4506"/>
                          <a:pt x="3986" y="4490"/>
                        </a:cubicBezTo>
                        <a:lnTo>
                          <a:pt x="3982" y="4481"/>
                        </a:lnTo>
                        <a:cubicBezTo>
                          <a:pt x="3937" y="4386"/>
                          <a:pt x="3887" y="4296"/>
                          <a:pt x="3838" y="4201"/>
                        </a:cubicBezTo>
                        <a:lnTo>
                          <a:pt x="3833" y="4193"/>
                        </a:lnTo>
                        <a:cubicBezTo>
                          <a:pt x="3767" y="4077"/>
                          <a:pt x="3697" y="3961"/>
                          <a:pt x="3627" y="3850"/>
                        </a:cubicBezTo>
                        <a:cubicBezTo>
                          <a:pt x="3623" y="3846"/>
                          <a:pt x="3619" y="3838"/>
                          <a:pt x="3615" y="3829"/>
                        </a:cubicBezTo>
                        <a:cubicBezTo>
                          <a:pt x="3602" y="3809"/>
                          <a:pt x="3586" y="3792"/>
                          <a:pt x="3573" y="3772"/>
                        </a:cubicBezTo>
                        <a:cubicBezTo>
                          <a:pt x="3512" y="3677"/>
                          <a:pt x="3446" y="3586"/>
                          <a:pt x="3380" y="3495"/>
                        </a:cubicBezTo>
                        <a:cubicBezTo>
                          <a:pt x="3355" y="3458"/>
                          <a:pt x="3326" y="3421"/>
                          <a:pt x="3297" y="3384"/>
                        </a:cubicBezTo>
                        <a:cubicBezTo>
                          <a:pt x="3235" y="3301"/>
                          <a:pt x="3169" y="3219"/>
                          <a:pt x="3099" y="3136"/>
                        </a:cubicBezTo>
                        <a:cubicBezTo>
                          <a:pt x="3074" y="3107"/>
                          <a:pt x="3045" y="3074"/>
                          <a:pt x="3025" y="3046"/>
                        </a:cubicBezTo>
                        <a:cubicBezTo>
                          <a:pt x="2930" y="2938"/>
                          <a:pt x="2831" y="2831"/>
                          <a:pt x="2732" y="2728"/>
                        </a:cubicBezTo>
                        <a:cubicBezTo>
                          <a:pt x="2715" y="2711"/>
                          <a:pt x="2699" y="2699"/>
                          <a:pt x="2682" y="2683"/>
                        </a:cubicBezTo>
                        <a:cubicBezTo>
                          <a:pt x="2596" y="2596"/>
                          <a:pt x="2509" y="2509"/>
                          <a:pt x="2418" y="2431"/>
                        </a:cubicBezTo>
                        <a:cubicBezTo>
                          <a:pt x="2406" y="2418"/>
                          <a:pt x="2394" y="2402"/>
                          <a:pt x="2377" y="2390"/>
                        </a:cubicBezTo>
                        <a:cubicBezTo>
                          <a:pt x="2365" y="2377"/>
                          <a:pt x="2344" y="2365"/>
                          <a:pt x="2332" y="2348"/>
                        </a:cubicBezTo>
                        <a:cubicBezTo>
                          <a:pt x="2200" y="2233"/>
                          <a:pt x="2063" y="2121"/>
                          <a:pt x="1927" y="2018"/>
                        </a:cubicBezTo>
                        <a:lnTo>
                          <a:pt x="1424" y="1643"/>
                        </a:lnTo>
                        <a:lnTo>
                          <a:pt x="4093" y="1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" name="Google Shape;2577;p39">
                    <a:extLst>
                      <a:ext uri="{FF2B5EF4-FFF2-40B4-BE49-F238E27FC236}">
                        <a16:creationId xmlns:a16="http://schemas.microsoft.com/office/drawing/2014/main" id="{7F235684-B896-2576-CF8B-547750C9D775}"/>
                      </a:ext>
                    </a:extLst>
                  </p:cNvPr>
                  <p:cNvSpPr/>
                  <p:nvPr/>
                </p:nvSpPr>
                <p:spPr>
                  <a:xfrm>
                    <a:off x="4974656" y="2901378"/>
                    <a:ext cx="235969" cy="1364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38" h="4878" extrusionOk="0">
                        <a:moveTo>
                          <a:pt x="1420" y="1"/>
                        </a:moveTo>
                        <a:lnTo>
                          <a:pt x="0" y="826"/>
                        </a:lnTo>
                        <a:lnTo>
                          <a:pt x="7018" y="4877"/>
                        </a:lnTo>
                        <a:lnTo>
                          <a:pt x="8437" y="4052"/>
                        </a:lnTo>
                        <a:lnTo>
                          <a:pt x="1420" y="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78;p39">
                    <a:extLst>
                      <a:ext uri="{FF2B5EF4-FFF2-40B4-BE49-F238E27FC236}">
                        <a16:creationId xmlns:a16="http://schemas.microsoft.com/office/drawing/2014/main" id="{8795F52F-1D35-7DDD-6CC0-9512B572FC4F}"/>
                      </a:ext>
                    </a:extLst>
                  </p:cNvPr>
                  <p:cNvSpPr/>
                  <p:nvPr/>
                </p:nvSpPr>
                <p:spPr>
                  <a:xfrm>
                    <a:off x="4958856" y="2924447"/>
                    <a:ext cx="225118" cy="421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0" h="15056" extrusionOk="0">
                        <a:moveTo>
                          <a:pt x="565" y="1"/>
                        </a:moveTo>
                        <a:lnTo>
                          <a:pt x="561" y="2373"/>
                        </a:lnTo>
                        <a:lnTo>
                          <a:pt x="4431" y="4613"/>
                        </a:lnTo>
                        <a:lnTo>
                          <a:pt x="2055" y="6070"/>
                        </a:lnTo>
                        <a:lnTo>
                          <a:pt x="2051" y="7728"/>
                        </a:lnTo>
                        <a:lnTo>
                          <a:pt x="3750" y="8710"/>
                        </a:lnTo>
                        <a:cubicBezTo>
                          <a:pt x="4815" y="9325"/>
                          <a:pt x="5405" y="10171"/>
                          <a:pt x="5401" y="11202"/>
                        </a:cubicBezTo>
                        <a:cubicBezTo>
                          <a:pt x="5398" y="11838"/>
                          <a:pt x="5161" y="12173"/>
                          <a:pt x="4713" y="12173"/>
                        </a:cubicBezTo>
                        <a:cubicBezTo>
                          <a:pt x="4459" y="12173"/>
                          <a:pt x="4139" y="12066"/>
                          <a:pt x="3755" y="11846"/>
                        </a:cubicBezTo>
                        <a:cubicBezTo>
                          <a:pt x="2802" y="11293"/>
                          <a:pt x="1890" y="10257"/>
                          <a:pt x="1102" y="8826"/>
                        </a:cubicBezTo>
                        <a:lnTo>
                          <a:pt x="0" y="10550"/>
                        </a:lnTo>
                        <a:cubicBezTo>
                          <a:pt x="974" y="11998"/>
                          <a:pt x="2504" y="13479"/>
                          <a:pt x="3965" y="14321"/>
                        </a:cubicBezTo>
                        <a:cubicBezTo>
                          <a:pt x="4825" y="14818"/>
                          <a:pt x="5579" y="15056"/>
                          <a:pt x="6197" y="15056"/>
                        </a:cubicBezTo>
                        <a:cubicBezTo>
                          <a:pt x="7358" y="15056"/>
                          <a:pt x="8040" y="14218"/>
                          <a:pt x="8045" y="12691"/>
                        </a:cubicBezTo>
                        <a:cubicBezTo>
                          <a:pt x="8049" y="10810"/>
                          <a:pt x="6960" y="9007"/>
                          <a:pt x="5413" y="7831"/>
                        </a:cubicBezTo>
                        <a:lnTo>
                          <a:pt x="4910" y="7456"/>
                        </a:lnTo>
                        <a:lnTo>
                          <a:pt x="7575" y="5814"/>
                        </a:lnTo>
                        <a:lnTo>
                          <a:pt x="7583" y="4052"/>
                        </a:lnTo>
                        <a:lnTo>
                          <a:pt x="565" y="1"/>
                        </a:lnTo>
                        <a:close/>
                      </a:path>
                    </a:pathLst>
                  </a:custGeom>
                  <a:solidFill>
                    <a:srgbClr val="E4252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" name="Google Shape;2579;p39">
                <a:extLst>
                  <a:ext uri="{FF2B5EF4-FFF2-40B4-BE49-F238E27FC236}">
                    <a16:creationId xmlns:a16="http://schemas.microsoft.com/office/drawing/2014/main" id="{94C5C98D-DFE9-14BA-4196-F860453162F4}"/>
                  </a:ext>
                </a:extLst>
              </p:cNvPr>
              <p:cNvSpPr/>
              <p:nvPr/>
            </p:nvSpPr>
            <p:spPr>
              <a:xfrm>
                <a:off x="4958856" y="2924447"/>
                <a:ext cx="225118" cy="421003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15056" extrusionOk="0">
                    <a:moveTo>
                      <a:pt x="565" y="1"/>
                    </a:moveTo>
                    <a:lnTo>
                      <a:pt x="561" y="2373"/>
                    </a:lnTo>
                    <a:lnTo>
                      <a:pt x="4431" y="4613"/>
                    </a:lnTo>
                    <a:lnTo>
                      <a:pt x="2055" y="6070"/>
                    </a:lnTo>
                    <a:lnTo>
                      <a:pt x="2051" y="7728"/>
                    </a:lnTo>
                    <a:lnTo>
                      <a:pt x="3750" y="8710"/>
                    </a:lnTo>
                    <a:cubicBezTo>
                      <a:pt x="4815" y="9325"/>
                      <a:pt x="5405" y="10171"/>
                      <a:pt x="5401" y="11202"/>
                    </a:cubicBezTo>
                    <a:cubicBezTo>
                      <a:pt x="5398" y="11838"/>
                      <a:pt x="5161" y="12173"/>
                      <a:pt x="4713" y="12173"/>
                    </a:cubicBezTo>
                    <a:cubicBezTo>
                      <a:pt x="4459" y="12173"/>
                      <a:pt x="4139" y="12066"/>
                      <a:pt x="3755" y="11846"/>
                    </a:cubicBezTo>
                    <a:cubicBezTo>
                      <a:pt x="2802" y="11293"/>
                      <a:pt x="1890" y="10257"/>
                      <a:pt x="1102" y="8826"/>
                    </a:cubicBezTo>
                    <a:lnTo>
                      <a:pt x="0" y="10550"/>
                    </a:lnTo>
                    <a:cubicBezTo>
                      <a:pt x="974" y="11998"/>
                      <a:pt x="2504" y="13479"/>
                      <a:pt x="3965" y="14321"/>
                    </a:cubicBezTo>
                    <a:cubicBezTo>
                      <a:pt x="4825" y="14818"/>
                      <a:pt x="5579" y="15056"/>
                      <a:pt x="6197" y="15056"/>
                    </a:cubicBezTo>
                    <a:cubicBezTo>
                      <a:pt x="7358" y="15056"/>
                      <a:pt x="8040" y="14218"/>
                      <a:pt x="8045" y="12691"/>
                    </a:cubicBezTo>
                    <a:cubicBezTo>
                      <a:pt x="8049" y="10810"/>
                      <a:pt x="6960" y="9007"/>
                      <a:pt x="5413" y="7831"/>
                    </a:cubicBezTo>
                    <a:lnTo>
                      <a:pt x="4910" y="7456"/>
                    </a:lnTo>
                    <a:lnTo>
                      <a:pt x="7575" y="5814"/>
                    </a:lnTo>
                    <a:lnTo>
                      <a:pt x="7583" y="4052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858BBA1-18CB-C579-F670-5E73A692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95" y="1402285"/>
            <a:ext cx="7244946" cy="40133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C9EBE7C-6151-AE6D-EA58-0F81031F6B15}"/>
              </a:ext>
            </a:extLst>
          </p:cNvPr>
          <p:cNvGrpSpPr/>
          <p:nvPr/>
        </p:nvGrpSpPr>
        <p:grpSpPr>
          <a:xfrm>
            <a:off x="1979728" y="482376"/>
            <a:ext cx="6047953" cy="789304"/>
            <a:chOff x="856947" y="1320178"/>
            <a:chExt cx="17186867" cy="147788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CB3ACE93-5AB0-62E8-777C-3FAF4BC02AE5}"/>
                </a:ext>
              </a:extLst>
            </p:cNvPr>
            <p:cNvSpPr/>
            <p:nvPr/>
          </p:nvSpPr>
          <p:spPr>
            <a:xfrm>
              <a:off x="856947" y="1320178"/>
              <a:ext cx="17186867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5CFD35-0DB7-E439-CB1D-3A9D0157CB43}"/>
                </a:ext>
              </a:extLst>
            </p:cNvPr>
            <p:cNvSpPr txBox="1"/>
            <p:nvPr/>
          </p:nvSpPr>
          <p:spPr>
            <a:xfrm>
              <a:off x="1164878" y="1396401"/>
              <a:ext cx="16878936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mbria" panose="02040503050406030204" pitchFamily="18" charset="0"/>
                </a:rPr>
                <a:t>Cho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thẻ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dưới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đây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81E7248-4FE9-2396-D48E-B6ECA221B98D}"/>
              </a:ext>
            </a:extLst>
          </p:cNvPr>
          <p:cNvSpPr txBox="1"/>
          <p:nvPr/>
        </p:nvSpPr>
        <p:spPr>
          <a:xfrm>
            <a:off x="1063505" y="5358479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chẵn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A8E6D-96CB-E7C7-D2C8-3C518373680C}"/>
              </a:ext>
            </a:extLst>
          </p:cNvPr>
          <p:cNvSpPr txBox="1"/>
          <p:nvPr/>
        </p:nvSpPr>
        <p:spPr>
          <a:xfrm>
            <a:off x="991236" y="5927983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lẻ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70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B4434C-E367-41AA-8B1C-AC0902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297180"/>
            <a:ext cx="12641580" cy="69469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99C0A-A455-6F86-9B95-7DADF08EB037}"/>
              </a:ext>
            </a:extLst>
          </p:cNvPr>
          <p:cNvGrpSpPr/>
          <p:nvPr/>
        </p:nvGrpSpPr>
        <p:grpSpPr>
          <a:xfrm>
            <a:off x="3721735" y="562253"/>
            <a:ext cx="4843281" cy="747457"/>
            <a:chOff x="3439166" y="193379"/>
            <a:chExt cx="4843281" cy="74745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0671AEB-C721-754A-C445-D150EEC7E104}"/>
                </a:ext>
              </a:extLst>
            </p:cNvPr>
            <p:cNvSpPr/>
            <p:nvPr/>
          </p:nvSpPr>
          <p:spPr>
            <a:xfrm>
              <a:off x="3439166" y="232950"/>
              <a:ext cx="4748530" cy="707886"/>
            </a:xfrm>
            <a:prstGeom prst="roundRect">
              <a:avLst>
                <a:gd name="adj" fmla="val 50000"/>
              </a:avLst>
            </a:prstGeom>
            <a:solidFill>
              <a:srgbClr val="9427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384F7C-FFA1-1C33-FAD1-BD4E49CF29A8}"/>
                </a:ext>
              </a:extLst>
            </p:cNvPr>
            <p:cNvSpPr txBox="1"/>
            <p:nvPr/>
          </p:nvSpPr>
          <p:spPr>
            <a:xfrm>
              <a:off x="3816160" y="193379"/>
              <a:ext cx="44662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cầu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đạt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D05F5B-A44C-2FA4-3B9E-9163529A9EFA}"/>
              </a:ext>
            </a:extLst>
          </p:cNvPr>
          <p:cNvSpPr txBox="1"/>
          <p:nvPr/>
        </p:nvSpPr>
        <p:spPr>
          <a:xfrm>
            <a:off x="656836" y="1606131"/>
            <a:ext cx="113279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1 000 000.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1 000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bài học vào thực tiễn giải được các bài tập, bài toán thực tế, số tiền liên quan đến số có 6 chữ số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773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84E31-8474-874D-A45C-CCB3246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656" y="1259487"/>
            <a:ext cx="6497695" cy="3599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5B1C23-E53A-D3DA-1760-8673903F2C57}"/>
              </a:ext>
            </a:extLst>
          </p:cNvPr>
          <p:cNvSpPr txBox="1"/>
          <p:nvPr/>
        </p:nvSpPr>
        <p:spPr>
          <a:xfrm>
            <a:off x="1013629" y="333190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chẵn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FBFBDD-3603-4BF0-D50D-A230F34B7824}"/>
              </a:ext>
            </a:extLst>
          </p:cNvPr>
          <p:cNvGrpSpPr/>
          <p:nvPr/>
        </p:nvGrpSpPr>
        <p:grpSpPr>
          <a:xfrm>
            <a:off x="825081" y="1259487"/>
            <a:ext cx="608455" cy="746158"/>
            <a:chOff x="1230284" y="2543694"/>
            <a:chExt cx="764771" cy="88530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AF467AD-A07A-2A8F-F38B-1C4E7BBEF4B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B3B89D-FF67-5ACC-525C-12A7FE8CE55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138136-2B8D-9FD9-0FFC-210BD97EC14E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0E7C67-0316-7302-BDC8-6B7AEC4EE115}"/>
              </a:ext>
            </a:extLst>
          </p:cNvPr>
          <p:cNvGrpSpPr/>
          <p:nvPr/>
        </p:nvGrpSpPr>
        <p:grpSpPr>
          <a:xfrm>
            <a:off x="1484615" y="1265672"/>
            <a:ext cx="608455" cy="746158"/>
            <a:chOff x="1230284" y="2543694"/>
            <a:chExt cx="764771" cy="8853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312A71D-15A3-8467-D6A2-6D71885D50C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35B34E-3134-2B4D-E529-A17A92B0F85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4D626B-AB24-6827-92C9-A2AC229A9F6D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2EBFCE-3F3F-2C50-2DB1-A8D193F03465}"/>
              </a:ext>
            </a:extLst>
          </p:cNvPr>
          <p:cNvGrpSpPr/>
          <p:nvPr/>
        </p:nvGrpSpPr>
        <p:grpSpPr>
          <a:xfrm>
            <a:off x="4165925" y="1269686"/>
            <a:ext cx="608455" cy="746158"/>
            <a:chOff x="1230284" y="2543694"/>
            <a:chExt cx="764771" cy="8853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39724AA-2012-068F-1C77-6A4CC7DF768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B741C8-1EF5-9CE8-03A2-8C8FA52A99F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01CEEC-6EF8-FD43-AFEA-A3B94B94A71C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93C3BB-6E5F-7249-7BD4-CA8EB3AE51D5}"/>
              </a:ext>
            </a:extLst>
          </p:cNvPr>
          <p:cNvGrpSpPr/>
          <p:nvPr/>
        </p:nvGrpSpPr>
        <p:grpSpPr>
          <a:xfrm>
            <a:off x="2794628" y="1259487"/>
            <a:ext cx="608455" cy="746158"/>
            <a:chOff x="1230284" y="2543694"/>
            <a:chExt cx="764771" cy="8853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5FCFC1-FCF5-7CE1-F175-BE6CC5AA0C7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BADE7-7347-5EF3-DD83-0538FCBE31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D57EA8-4E74-E6CE-DEA1-7118541ADA10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ECC4A8-87D5-9859-9FC3-9FAA9D6A6773}"/>
              </a:ext>
            </a:extLst>
          </p:cNvPr>
          <p:cNvGrpSpPr/>
          <p:nvPr/>
        </p:nvGrpSpPr>
        <p:grpSpPr>
          <a:xfrm>
            <a:off x="3442835" y="1259487"/>
            <a:ext cx="608455" cy="746158"/>
            <a:chOff x="1230284" y="2543694"/>
            <a:chExt cx="764771" cy="88530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93899B7-6107-A988-4A38-DB6DB318BBF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BC18DD-F34E-BA86-E9A5-3E22737A714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76F3-86C2-CA5C-5C0E-87BE5D96824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42CECC-B2C7-8A57-EDBE-705CE425D27B}"/>
              </a:ext>
            </a:extLst>
          </p:cNvPr>
          <p:cNvGrpSpPr/>
          <p:nvPr/>
        </p:nvGrpSpPr>
        <p:grpSpPr>
          <a:xfrm>
            <a:off x="2155591" y="1269686"/>
            <a:ext cx="608455" cy="746158"/>
            <a:chOff x="1230284" y="2543694"/>
            <a:chExt cx="764771" cy="8853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41FB680-FD3E-EE76-0149-BD84B779F9F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C25386-117F-94E0-B0E9-04E84716DFC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495371-63B9-77DA-0D8C-6F0C1895807A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66E524-45E3-7620-AB04-CD0F09C2D7E0}"/>
              </a:ext>
            </a:extLst>
          </p:cNvPr>
          <p:cNvGrpSpPr/>
          <p:nvPr/>
        </p:nvGrpSpPr>
        <p:grpSpPr>
          <a:xfrm>
            <a:off x="825081" y="2152305"/>
            <a:ext cx="608455" cy="746158"/>
            <a:chOff x="1230284" y="2543694"/>
            <a:chExt cx="764771" cy="88530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B71577B-4823-A379-CE89-60157B4110B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DDD7CF-009D-6228-68E1-AF12825EFE7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9DA63E-0A52-BD8E-E2C3-27374780306F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F3C4EF-62F0-9A33-4317-DADEC68EF79D}"/>
              </a:ext>
            </a:extLst>
          </p:cNvPr>
          <p:cNvGrpSpPr/>
          <p:nvPr/>
        </p:nvGrpSpPr>
        <p:grpSpPr>
          <a:xfrm>
            <a:off x="1484615" y="2158490"/>
            <a:ext cx="608455" cy="746158"/>
            <a:chOff x="1230284" y="2543694"/>
            <a:chExt cx="764771" cy="88530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29974EB-B681-3DB5-AD08-C92FFE41167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BF1E54-A563-3B34-DF3D-AE709B8532C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EA9A77-483C-CA8A-6F23-5AADD5798C0E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B4BC6F-A759-CF5D-6387-4AB2C0BACF24}"/>
              </a:ext>
            </a:extLst>
          </p:cNvPr>
          <p:cNvGrpSpPr/>
          <p:nvPr/>
        </p:nvGrpSpPr>
        <p:grpSpPr>
          <a:xfrm>
            <a:off x="2135094" y="2152305"/>
            <a:ext cx="608455" cy="746158"/>
            <a:chOff x="1230284" y="2543694"/>
            <a:chExt cx="764771" cy="88530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81889AA-1231-B2A6-18DD-0C380690323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04D52AD-FD0D-45C9-FE28-10EF4BA6F5F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C99910-E4CA-2AB2-2F68-A1776CE1C4A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72C864-F4B0-C0D5-9602-25CFC3E81A7B}"/>
              </a:ext>
            </a:extLst>
          </p:cNvPr>
          <p:cNvGrpSpPr/>
          <p:nvPr/>
        </p:nvGrpSpPr>
        <p:grpSpPr>
          <a:xfrm>
            <a:off x="4153830" y="2159762"/>
            <a:ext cx="608455" cy="746158"/>
            <a:chOff x="1230284" y="2543694"/>
            <a:chExt cx="764771" cy="88530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ED0993-3FB6-5BD8-95DD-A3203B8BEB2A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0609E9-4BDC-3B99-EF76-4F3F467E264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97E06C-4C9A-66CD-B1A1-9D6F8597DBA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33443B-4B31-7EFD-055E-ABAEBF81AB15}"/>
              </a:ext>
            </a:extLst>
          </p:cNvPr>
          <p:cNvGrpSpPr/>
          <p:nvPr/>
        </p:nvGrpSpPr>
        <p:grpSpPr>
          <a:xfrm>
            <a:off x="2780258" y="2172319"/>
            <a:ext cx="608455" cy="746158"/>
            <a:chOff x="1230284" y="2543694"/>
            <a:chExt cx="764771" cy="88530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1757ABB-37CB-3C61-FF9F-62CEB3E86709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56B764-6866-1148-6170-4F6989455C1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5D11DB7-65AD-4CC3-53E4-5E2F2FE94BA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8AC0682-BB6D-9705-A043-74974D7C826C}"/>
              </a:ext>
            </a:extLst>
          </p:cNvPr>
          <p:cNvGrpSpPr/>
          <p:nvPr/>
        </p:nvGrpSpPr>
        <p:grpSpPr>
          <a:xfrm>
            <a:off x="3482918" y="2126363"/>
            <a:ext cx="608455" cy="746158"/>
            <a:chOff x="1230284" y="2543694"/>
            <a:chExt cx="764771" cy="88530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BB0D971-81C3-DA7D-BE53-4C4C74EA37B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C62C90-A7B1-B0B0-DB35-382AD244F0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A0AD600-CE4F-8288-2B70-70F173B298A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0146E0-601A-C9DB-770D-F694B14725DD}"/>
              </a:ext>
            </a:extLst>
          </p:cNvPr>
          <p:cNvGrpSpPr/>
          <p:nvPr/>
        </p:nvGrpSpPr>
        <p:grpSpPr>
          <a:xfrm>
            <a:off x="2797315" y="3098477"/>
            <a:ext cx="608455" cy="746158"/>
            <a:chOff x="1230284" y="2543694"/>
            <a:chExt cx="764771" cy="88530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E774242-C0FB-5CD4-2942-55B6084961C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CA16C4-9C8A-3EE6-C74A-961278CFE1D5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2CCE49-EF64-8042-E8C8-37F6D479E8FD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28526E-15EF-2307-97D6-F4AE86394B00}"/>
              </a:ext>
            </a:extLst>
          </p:cNvPr>
          <p:cNvGrpSpPr/>
          <p:nvPr/>
        </p:nvGrpSpPr>
        <p:grpSpPr>
          <a:xfrm>
            <a:off x="1519011" y="3104662"/>
            <a:ext cx="608455" cy="746158"/>
            <a:chOff x="1230284" y="2543694"/>
            <a:chExt cx="764771" cy="88530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EA648A3-2BE6-3554-4852-3FB0EE2C0DC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81585E-F7CD-D486-4372-C1C90FBA23D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DAFD2B-3E6D-71B8-C021-97427831000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68B378F-7D70-051A-0A0C-A09854ACB4A6}"/>
              </a:ext>
            </a:extLst>
          </p:cNvPr>
          <p:cNvGrpSpPr/>
          <p:nvPr/>
        </p:nvGrpSpPr>
        <p:grpSpPr>
          <a:xfrm>
            <a:off x="4174999" y="3080130"/>
            <a:ext cx="608455" cy="746158"/>
            <a:chOff x="1230284" y="2543694"/>
            <a:chExt cx="764771" cy="88530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5F5F81F-4B3E-F7F0-98CC-4CBEFBEC90C6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9307596-FC2E-B9FD-0C98-CB35490FC0D0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E4C1CA7-63B8-87B2-28F1-0AE8D13E5686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556DB9-5324-C57A-EE58-C9D32AA3EFC5}"/>
              </a:ext>
            </a:extLst>
          </p:cNvPr>
          <p:cNvGrpSpPr/>
          <p:nvPr/>
        </p:nvGrpSpPr>
        <p:grpSpPr>
          <a:xfrm>
            <a:off x="808925" y="3104662"/>
            <a:ext cx="608455" cy="746158"/>
            <a:chOff x="1230284" y="2543694"/>
            <a:chExt cx="764771" cy="88530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F42CFB9-782A-0C44-DAFD-7193F4CE07C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2875CE2-09A3-BEC8-9DF2-7833AF24569C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F48204C-E167-3C77-F6A7-AD64974E7D97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CEEC7D-FF46-B5D0-ECA2-59A68845C94F}"/>
              </a:ext>
            </a:extLst>
          </p:cNvPr>
          <p:cNvGrpSpPr/>
          <p:nvPr/>
        </p:nvGrpSpPr>
        <p:grpSpPr>
          <a:xfrm>
            <a:off x="2159491" y="3100216"/>
            <a:ext cx="608455" cy="746158"/>
            <a:chOff x="1230284" y="2543694"/>
            <a:chExt cx="764771" cy="88530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424EAA0-4182-B879-210C-B8AB39E6093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B20182D-C26F-2873-DA73-4804CCB778A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BD1667-C3C6-6B95-A861-94F66DA4766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6C885B-C9F9-0151-EC3C-3B25B70152FD}"/>
              </a:ext>
            </a:extLst>
          </p:cNvPr>
          <p:cNvGrpSpPr/>
          <p:nvPr/>
        </p:nvGrpSpPr>
        <p:grpSpPr>
          <a:xfrm>
            <a:off x="3517314" y="3072535"/>
            <a:ext cx="608455" cy="746158"/>
            <a:chOff x="1230284" y="2543694"/>
            <a:chExt cx="764771" cy="88530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261C1FC-DDEF-C3F5-21D6-09385EB77AE7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E651987-0D66-F4C7-11BB-8F36C5A2AA76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C8FAAC9-9256-E64A-FFCE-E0D913E17DAB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D556D70-7A85-A801-E7D7-68F5D78450FB}"/>
              </a:ext>
            </a:extLst>
          </p:cNvPr>
          <p:cNvGrpSpPr/>
          <p:nvPr/>
        </p:nvGrpSpPr>
        <p:grpSpPr>
          <a:xfrm>
            <a:off x="1518056" y="4080158"/>
            <a:ext cx="608455" cy="746158"/>
            <a:chOff x="1230284" y="2543694"/>
            <a:chExt cx="764771" cy="88530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7C95729-767F-C552-CAD6-EDA2B72C124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87653E1-A60A-7C21-7872-B32332BFA663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18C676A-A94E-F997-90ED-381AAB9AAE3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F0A829-F02E-CBF9-FE7C-BF030424AC29}"/>
              </a:ext>
            </a:extLst>
          </p:cNvPr>
          <p:cNvGrpSpPr/>
          <p:nvPr/>
        </p:nvGrpSpPr>
        <p:grpSpPr>
          <a:xfrm>
            <a:off x="4196675" y="4070189"/>
            <a:ext cx="608455" cy="746158"/>
            <a:chOff x="1230284" y="2543694"/>
            <a:chExt cx="764771" cy="885305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F5C10840-252D-30C4-AF9E-4D69A4F0258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0E8CF7A-75B0-1A21-51D2-3586EBA8F692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2E0FAEF-F27B-D55D-6BB4-F5439E70468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ECABABA-F3A2-7DD0-A127-1F2E795BF003}"/>
              </a:ext>
            </a:extLst>
          </p:cNvPr>
          <p:cNvGrpSpPr/>
          <p:nvPr/>
        </p:nvGrpSpPr>
        <p:grpSpPr>
          <a:xfrm>
            <a:off x="2169490" y="4078490"/>
            <a:ext cx="608455" cy="746158"/>
            <a:chOff x="1230284" y="2543694"/>
            <a:chExt cx="764771" cy="88530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14DB6874-4FB0-5549-465E-F1D4D040B55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B832BC8-26AF-FBFB-9BF3-3385A4E4BAD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513CF8B-F557-91C2-909C-7EA6842427CA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C8065EF-F789-DD45-06BE-2CBBA007EAA3}"/>
              </a:ext>
            </a:extLst>
          </p:cNvPr>
          <p:cNvGrpSpPr/>
          <p:nvPr/>
        </p:nvGrpSpPr>
        <p:grpSpPr>
          <a:xfrm>
            <a:off x="808925" y="4084675"/>
            <a:ext cx="608455" cy="746158"/>
            <a:chOff x="1230284" y="2543694"/>
            <a:chExt cx="764771" cy="88530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ADE6437-DAFE-F9D3-8972-2F601250A981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1C73B5E-5EC2-28CC-0CED-313CC1E1A84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B50EF31-87AA-AD5F-B586-FB13A0CB507E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49F702-7CB5-7944-0918-4BBF7ECD9C60}"/>
              </a:ext>
            </a:extLst>
          </p:cNvPr>
          <p:cNvGrpSpPr/>
          <p:nvPr/>
        </p:nvGrpSpPr>
        <p:grpSpPr>
          <a:xfrm>
            <a:off x="2837953" y="4099778"/>
            <a:ext cx="608455" cy="746158"/>
            <a:chOff x="1230284" y="2543694"/>
            <a:chExt cx="764771" cy="885305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D03FB19-CFB8-1109-0C16-10EE9DD42F7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B20BEB8-5FAB-AF82-C055-E915B8BF30C5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0EAFAF0-D0BD-ED3E-D522-32027E2E135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1446D96-9C9F-F505-3745-584F4EE7E6F9}"/>
              </a:ext>
            </a:extLst>
          </p:cNvPr>
          <p:cNvGrpSpPr/>
          <p:nvPr/>
        </p:nvGrpSpPr>
        <p:grpSpPr>
          <a:xfrm>
            <a:off x="3517314" y="4052548"/>
            <a:ext cx="608455" cy="746158"/>
            <a:chOff x="1230284" y="2543694"/>
            <a:chExt cx="764771" cy="885305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E655FE46-F1CF-2823-7758-C8660B70A3A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0436CA7-4C3A-9463-5FB9-47806433A4D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6F9C812-F0E5-BADA-661C-EF24690F3715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42F9B8F-CCB5-5268-F8F9-0C8543B782EA}"/>
              </a:ext>
            </a:extLst>
          </p:cNvPr>
          <p:cNvGrpSpPr/>
          <p:nvPr/>
        </p:nvGrpSpPr>
        <p:grpSpPr>
          <a:xfrm>
            <a:off x="837951" y="5093496"/>
            <a:ext cx="608455" cy="746158"/>
            <a:chOff x="1230284" y="2543694"/>
            <a:chExt cx="764771" cy="88530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FE944B82-8D10-1441-9838-4674E73CD713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881FEA4-E447-E7DA-281F-9202116E736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D0D0512-C700-CC6C-2BB6-2F37DC878F4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A6A9BC-1802-D360-CA89-84AE27B913B0}"/>
              </a:ext>
            </a:extLst>
          </p:cNvPr>
          <p:cNvGrpSpPr/>
          <p:nvPr/>
        </p:nvGrpSpPr>
        <p:grpSpPr>
          <a:xfrm>
            <a:off x="1508944" y="5093496"/>
            <a:ext cx="608455" cy="746158"/>
            <a:chOff x="1230284" y="2543694"/>
            <a:chExt cx="764771" cy="885305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DF5800C2-AD12-0550-A1B9-C8597523556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82F2BED-B9EF-F784-7B04-535750D71B9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275AAAC-E453-F665-A5CC-4FBBC3B01D7F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B9DC426-3500-2AEE-94CC-212AF778308D}"/>
              </a:ext>
            </a:extLst>
          </p:cNvPr>
          <p:cNvGrpSpPr/>
          <p:nvPr/>
        </p:nvGrpSpPr>
        <p:grpSpPr>
          <a:xfrm>
            <a:off x="3529111" y="5093496"/>
            <a:ext cx="608455" cy="746158"/>
            <a:chOff x="1230284" y="2543694"/>
            <a:chExt cx="764771" cy="885305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05D0C7BF-6A6A-513B-7069-487B2C444F1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20EC616-14DB-43C4-9DE0-03E147D4C40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1F5E51-822A-ABBD-A5B4-E8038F323B7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F9491B-46C4-D749-5750-7CE9DCE81ED7}"/>
              </a:ext>
            </a:extLst>
          </p:cNvPr>
          <p:cNvGrpSpPr/>
          <p:nvPr/>
        </p:nvGrpSpPr>
        <p:grpSpPr>
          <a:xfrm>
            <a:off x="4215218" y="5133089"/>
            <a:ext cx="608455" cy="746158"/>
            <a:chOff x="1230284" y="2543694"/>
            <a:chExt cx="764771" cy="88530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23B9506-50BD-119C-0B7B-D36801D7683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1B25D60-082E-DB17-D95B-E4254B729D18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D92C89D-38C7-B4B6-2E19-6D0CA6D7379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284B828-18C4-BA92-1E06-1B5B3D473960}"/>
              </a:ext>
            </a:extLst>
          </p:cNvPr>
          <p:cNvGrpSpPr/>
          <p:nvPr/>
        </p:nvGrpSpPr>
        <p:grpSpPr>
          <a:xfrm>
            <a:off x="2827886" y="5108599"/>
            <a:ext cx="608455" cy="746158"/>
            <a:chOff x="1230284" y="2543694"/>
            <a:chExt cx="764771" cy="885305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3C301C2A-E32A-0FCD-0311-FBF7E3D99CD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2308DA3-69D9-D58A-0D97-23C0630D32D3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773603E-9A89-58D1-6D26-DEA482C534D3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9F942B7-3B8B-1DD0-D0A8-3AC183C8C962}"/>
              </a:ext>
            </a:extLst>
          </p:cNvPr>
          <p:cNvGrpSpPr/>
          <p:nvPr/>
        </p:nvGrpSpPr>
        <p:grpSpPr>
          <a:xfrm>
            <a:off x="2165940" y="5097570"/>
            <a:ext cx="608455" cy="746158"/>
            <a:chOff x="1230284" y="2543694"/>
            <a:chExt cx="764771" cy="885305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5A294A62-47FE-A477-0D39-C775BCB1783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718C192-8F19-C76D-12D8-972AAE0F0D1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D56BD1-6081-1042-93AD-835027939F1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75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000"/>
                            </p:stCondLst>
                            <p:childTnLst>
                              <p:par>
                                <p:cTn id="17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000"/>
                            </p:stCondLst>
                            <p:childTnLst>
                              <p:par>
                                <p:cTn id="1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84E31-8474-874D-A45C-CCB3246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656" y="1259487"/>
            <a:ext cx="6497695" cy="3599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5B1C23-E53A-D3DA-1760-8673903F2C57}"/>
              </a:ext>
            </a:extLst>
          </p:cNvPr>
          <p:cNvSpPr txBox="1"/>
          <p:nvPr/>
        </p:nvSpPr>
        <p:spPr>
          <a:xfrm>
            <a:off x="1013629" y="333190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lẻ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FBFBDD-3603-4BF0-D50D-A230F34B7824}"/>
              </a:ext>
            </a:extLst>
          </p:cNvPr>
          <p:cNvGrpSpPr/>
          <p:nvPr/>
        </p:nvGrpSpPr>
        <p:grpSpPr>
          <a:xfrm>
            <a:off x="825081" y="1259487"/>
            <a:ext cx="608455" cy="746158"/>
            <a:chOff x="1230284" y="2543694"/>
            <a:chExt cx="764771" cy="88530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AF467AD-A07A-2A8F-F38B-1C4E7BBEF4B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B3B89D-FF67-5ACC-525C-12A7FE8CE55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138136-2B8D-9FD9-0FFC-210BD97EC14E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0E7C67-0316-7302-BDC8-6B7AEC4EE115}"/>
              </a:ext>
            </a:extLst>
          </p:cNvPr>
          <p:cNvGrpSpPr/>
          <p:nvPr/>
        </p:nvGrpSpPr>
        <p:grpSpPr>
          <a:xfrm>
            <a:off x="1484615" y="1265672"/>
            <a:ext cx="608455" cy="746158"/>
            <a:chOff x="1230284" y="2543694"/>
            <a:chExt cx="764771" cy="8853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312A71D-15A3-8467-D6A2-6D71885D50C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35B34E-3134-2B4D-E529-A17A92B0F85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4D626B-AB24-6827-92C9-A2AC229A9F6D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2EBFCE-3F3F-2C50-2DB1-A8D193F03465}"/>
              </a:ext>
            </a:extLst>
          </p:cNvPr>
          <p:cNvGrpSpPr/>
          <p:nvPr/>
        </p:nvGrpSpPr>
        <p:grpSpPr>
          <a:xfrm>
            <a:off x="2135094" y="1259487"/>
            <a:ext cx="608455" cy="746158"/>
            <a:chOff x="1230284" y="2543694"/>
            <a:chExt cx="764771" cy="8853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39724AA-2012-068F-1C77-6A4CC7DF768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B741C8-1EF5-9CE8-03A2-8C8FA52A99F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01CEEC-6EF8-FD43-AFEA-A3B94B94A71C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93C3BB-6E5F-7249-7BD4-CA8EB3AE51D5}"/>
              </a:ext>
            </a:extLst>
          </p:cNvPr>
          <p:cNvGrpSpPr/>
          <p:nvPr/>
        </p:nvGrpSpPr>
        <p:grpSpPr>
          <a:xfrm>
            <a:off x="2794628" y="1259487"/>
            <a:ext cx="608455" cy="746158"/>
            <a:chOff x="1230284" y="2543694"/>
            <a:chExt cx="764771" cy="8853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5FCFC1-FCF5-7CE1-F175-BE6CC5AA0C7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BADE7-7347-5EF3-DD83-0538FCBE31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D57EA8-4E74-E6CE-DEA1-7118541ADA10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ECC4A8-87D5-9859-9FC3-9FAA9D6A6773}"/>
              </a:ext>
            </a:extLst>
          </p:cNvPr>
          <p:cNvGrpSpPr/>
          <p:nvPr/>
        </p:nvGrpSpPr>
        <p:grpSpPr>
          <a:xfrm>
            <a:off x="3442835" y="1259487"/>
            <a:ext cx="608455" cy="746158"/>
            <a:chOff x="1230284" y="2543694"/>
            <a:chExt cx="764771" cy="88530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93899B7-6107-A988-4A38-DB6DB318BBF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BC18DD-F34E-BA86-E9A5-3E22737A714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76F3-86C2-CA5C-5C0E-87BE5D96824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42CECC-B2C7-8A57-EDBE-705CE425D27B}"/>
              </a:ext>
            </a:extLst>
          </p:cNvPr>
          <p:cNvGrpSpPr/>
          <p:nvPr/>
        </p:nvGrpSpPr>
        <p:grpSpPr>
          <a:xfrm>
            <a:off x="4093314" y="1279500"/>
            <a:ext cx="608455" cy="746158"/>
            <a:chOff x="1230284" y="2543694"/>
            <a:chExt cx="764771" cy="8853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41FB680-FD3E-EE76-0149-BD84B779F9F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C25386-117F-94E0-B0E9-04E84716DFC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495371-63B9-77DA-0D8C-6F0C1895807A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66E524-45E3-7620-AB04-CD0F09C2D7E0}"/>
              </a:ext>
            </a:extLst>
          </p:cNvPr>
          <p:cNvGrpSpPr/>
          <p:nvPr/>
        </p:nvGrpSpPr>
        <p:grpSpPr>
          <a:xfrm>
            <a:off x="825081" y="2152305"/>
            <a:ext cx="608455" cy="746158"/>
            <a:chOff x="1230284" y="2543694"/>
            <a:chExt cx="764771" cy="88530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B71577B-4823-A379-CE89-60157B4110B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DDD7CF-009D-6228-68E1-AF12825EFE7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9DA63E-0A52-BD8E-E2C3-27374780306F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F3C4EF-62F0-9A33-4317-DADEC68EF79D}"/>
              </a:ext>
            </a:extLst>
          </p:cNvPr>
          <p:cNvGrpSpPr/>
          <p:nvPr/>
        </p:nvGrpSpPr>
        <p:grpSpPr>
          <a:xfrm>
            <a:off x="1484615" y="2158490"/>
            <a:ext cx="608455" cy="746158"/>
            <a:chOff x="1230284" y="2543694"/>
            <a:chExt cx="764771" cy="88530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29974EB-B681-3DB5-AD08-C92FFE41167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BF1E54-A563-3B34-DF3D-AE709B8532C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EA9A77-483C-CA8A-6F23-5AADD5798C0E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B4BC6F-A759-CF5D-6387-4AB2C0BACF24}"/>
              </a:ext>
            </a:extLst>
          </p:cNvPr>
          <p:cNvGrpSpPr/>
          <p:nvPr/>
        </p:nvGrpSpPr>
        <p:grpSpPr>
          <a:xfrm>
            <a:off x="2135094" y="2152305"/>
            <a:ext cx="608455" cy="746158"/>
            <a:chOff x="1230284" y="2543694"/>
            <a:chExt cx="764771" cy="88530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81889AA-1231-B2A6-18DD-0C380690323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04D52AD-FD0D-45C9-FE28-10EF4BA6F5F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C99910-E4CA-2AB2-2F68-A1776CE1C4A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72C864-F4B0-C0D5-9602-25CFC3E81A7B}"/>
              </a:ext>
            </a:extLst>
          </p:cNvPr>
          <p:cNvGrpSpPr/>
          <p:nvPr/>
        </p:nvGrpSpPr>
        <p:grpSpPr>
          <a:xfrm>
            <a:off x="2794628" y="2152305"/>
            <a:ext cx="608455" cy="746158"/>
            <a:chOff x="1230284" y="2543694"/>
            <a:chExt cx="764771" cy="88530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ED0993-3FB6-5BD8-95DD-A3203B8BEB2A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0609E9-4BDC-3B99-EF76-4F3F467E264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97E06C-4C9A-66CD-B1A1-9D6F8597DBA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33443B-4B31-7EFD-055E-ABAEBF81AB15}"/>
              </a:ext>
            </a:extLst>
          </p:cNvPr>
          <p:cNvGrpSpPr/>
          <p:nvPr/>
        </p:nvGrpSpPr>
        <p:grpSpPr>
          <a:xfrm>
            <a:off x="4143336" y="2126363"/>
            <a:ext cx="608455" cy="746158"/>
            <a:chOff x="1230284" y="2543694"/>
            <a:chExt cx="764771" cy="88530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1757ABB-37CB-3C61-FF9F-62CEB3E86709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56B764-6866-1148-6170-4F6989455C1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5D11DB7-65AD-4CC3-53E4-5E2F2FE94BA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8AC0682-BB6D-9705-A043-74974D7C826C}"/>
              </a:ext>
            </a:extLst>
          </p:cNvPr>
          <p:cNvGrpSpPr/>
          <p:nvPr/>
        </p:nvGrpSpPr>
        <p:grpSpPr>
          <a:xfrm>
            <a:off x="3482918" y="2126363"/>
            <a:ext cx="608455" cy="746158"/>
            <a:chOff x="1230284" y="2543694"/>
            <a:chExt cx="764771" cy="88530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BB0D971-81C3-DA7D-BE53-4C4C74EA37B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C62C90-A7B1-B0B0-DB35-382AD244F0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A0AD600-CE4F-8288-2B70-70F173B298A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0146E0-601A-C9DB-770D-F694B14725DD}"/>
              </a:ext>
            </a:extLst>
          </p:cNvPr>
          <p:cNvGrpSpPr/>
          <p:nvPr/>
        </p:nvGrpSpPr>
        <p:grpSpPr>
          <a:xfrm>
            <a:off x="2797315" y="3098477"/>
            <a:ext cx="608455" cy="746158"/>
            <a:chOff x="1230284" y="2543694"/>
            <a:chExt cx="764771" cy="88530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E774242-C0FB-5CD4-2942-55B6084961C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CA16C4-9C8A-3EE6-C74A-961278CFE1D5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2CCE49-EF64-8042-E8C8-37F6D479E8FD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28526E-15EF-2307-97D6-F4AE86394B00}"/>
              </a:ext>
            </a:extLst>
          </p:cNvPr>
          <p:cNvGrpSpPr/>
          <p:nvPr/>
        </p:nvGrpSpPr>
        <p:grpSpPr>
          <a:xfrm>
            <a:off x="1519011" y="3104662"/>
            <a:ext cx="608455" cy="746158"/>
            <a:chOff x="1230284" y="2543694"/>
            <a:chExt cx="764771" cy="88530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EA648A3-2BE6-3554-4852-3FB0EE2C0DC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81585E-F7CD-D486-4372-C1C90FBA23D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DAFD2B-3E6D-71B8-C021-97427831000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68B378F-7D70-051A-0A0C-A09854ACB4A6}"/>
              </a:ext>
            </a:extLst>
          </p:cNvPr>
          <p:cNvGrpSpPr/>
          <p:nvPr/>
        </p:nvGrpSpPr>
        <p:grpSpPr>
          <a:xfrm>
            <a:off x="2169490" y="3098477"/>
            <a:ext cx="608455" cy="746158"/>
            <a:chOff x="1230284" y="2543694"/>
            <a:chExt cx="764771" cy="88530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5F5F81F-4B3E-F7F0-98CC-4CBEFBEC90C6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9307596-FC2E-B9FD-0C98-CB35490FC0D0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E4C1CA7-63B8-87B2-28F1-0AE8D13E5686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556DB9-5324-C57A-EE58-C9D32AA3EFC5}"/>
              </a:ext>
            </a:extLst>
          </p:cNvPr>
          <p:cNvGrpSpPr/>
          <p:nvPr/>
        </p:nvGrpSpPr>
        <p:grpSpPr>
          <a:xfrm>
            <a:off x="808925" y="3104662"/>
            <a:ext cx="608455" cy="746158"/>
            <a:chOff x="1230284" y="2543694"/>
            <a:chExt cx="764771" cy="88530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F42CFB9-782A-0C44-DAFD-7193F4CE07C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2875CE2-09A3-BEC8-9DF2-7833AF24569C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F48204C-E167-3C77-F6A7-AD64974E7D97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CEEC7D-FF46-B5D0-ECA2-59A68845C94F}"/>
              </a:ext>
            </a:extLst>
          </p:cNvPr>
          <p:cNvGrpSpPr/>
          <p:nvPr/>
        </p:nvGrpSpPr>
        <p:grpSpPr>
          <a:xfrm>
            <a:off x="4177732" y="3072535"/>
            <a:ext cx="608455" cy="746158"/>
            <a:chOff x="1230284" y="2543694"/>
            <a:chExt cx="764771" cy="88530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424EAA0-4182-B879-210C-B8AB39E6093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B20182D-C26F-2873-DA73-4804CCB778A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BD1667-C3C6-6B95-A861-94F66DA4766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6C885B-C9F9-0151-EC3C-3B25B70152FD}"/>
              </a:ext>
            </a:extLst>
          </p:cNvPr>
          <p:cNvGrpSpPr/>
          <p:nvPr/>
        </p:nvGrpSpPr>
        <p:grpSpPr>
          <a:xfrm>
            <a:off x="3517314" y="3072535"/>
            <a:ext cx="608455" cy="746158"/>
            <a:chOff x="1230284" y="2543694"/>
            <a:chExt cx="764771" cy="88530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261C1FC-DDEF-C3F5-21D6-09385EB77AE7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E651987-0D66-F4C7-11BB-8F36C5A2AA76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C8FAAC9-9256-E64A-FFCE-E0D913E17DAB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D556D70-7A85-A801-E7D7-68F5D78450FB}"/>
              </a:ext>
            </a:extLst>
          </p:cNvPr>
          <p:cNvGrpSpPr/>
          <p:nvPr/>
        </p:nvGrpSpPr>
        <p:grpSpPr>
          <a:xfrm>
            <a:off x="4210587" y="4051126"/>
            <a:ext cx="608455" cy="746158"/>
            <a:chOff x="1230284" y="2543694"/>
            <a:chExt cx="764771" cy="88530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7C95729-767F-C552-CAD6-EDA2B72C124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87653E1-A60A-7C21-7872-B32332BFA663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18C676A-A94E-F997-90ED-381AAB9AAE3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F0A829-F02E-CBF9-FE7C-BF030424AC29}"/>
              </a:ext>
            </a:extLst>
          </p:cNvPr>
          <p:cNvGrpSpPr/>
          <p:nvPr/>
        </p:nvGrpSpPr>
        <p:grpSpPr>
          <a:xfrm>
            <a:off x="1519011" y="4084675"/>
            <a:ext cx="608455" cy="746158"/>
            <a:chOff x="1230284" y="2543694"/>
            <a:chExt cx="764771" cy="885305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F5C10840-252D-30C4-AF9E-4D69A4F0258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0E8CF7A-75B0-1A21-51D2-3586EBA8F692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2E0FAEF-F27B-D55D-6BB4-F5439E70468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ECABABA-F3A2-7DD0-A127-1F2E795BF003}"/>
              </a:ext>
            </a:extLst>
          </p:cNvPr>
          <p:cNvGrpSpPr/>
          <p:nvPr/>
        </p:nvGrpSpPr>
        <p:grpSpPr>
          <a:xfrm>
            <a:off x="2169490" y="4078490"/>
            <a:ext cx="608455" cy="746158"/>
            <a:chOff x="1230284" y="2543694"/>
            <a:chExt cx="764771" cy="88530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14DB6874-4FB0-5549-465E-F1D4D040B55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B832BC8-26AF-FBFB-9BF3-3385A4E4BAD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513CF8B-F557-91C2-909C-7EA6842427CA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C8065EF-F789-DD45-06BE-2CBBA007EAA3}"/>
              </a:ext>
            </a:extLst>
          </p:cNvPr>
          <p:cNvGrpSpPr/>
          <p:nvPr/>
        </p:nvGrpSpPr>
        <p:grpSpPr>
          <a:xfrm>
            <a:off x="808925" y="4084675"/>
            <a:ext cx="608455" cy="746158"/>
            <a:chOff x="1230284" y="2543694"/>
            <a:chExt cx="764771" cy="88530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ADE6437-DAFE-F9D3-8972-2F601250A981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1C73B5E-5EC2-28CC-0CED-313CC1E1A84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B50EF31-87AA-AD5F-B586-FB13A0CB507E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49F702-7CB5-7944-0918-4BBF7ECD9C60}"/>
              </a:ext>
            </a:extLst>
          </p:cNvPr>
          <p:cNvGrpSpPr/>
          <p:nvPr/>
        </p:nvGrpSpPr>
        <p:grpSpPr>
          <a:xfrm>
            <a:off x="2837953" y="4099778"/>
            <a:ext cx="608455" cy="746158"/>
            <a:chOff x="1230284" y="2543694"/>
            <a:chExt cx="764771" cy="885305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D03FB19-CFB8-1109-0C16-10EE9DD42F7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B20BEB8-5FAB-AF82-C055-E915B8BF30C5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0EAFAF0-D0BD-ED3E-D522-32027E2E135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1446D96-9C9F-F505-3745-584F4EE7E6F9}"/>
              </a:ext>
            </a:extLst>
          </p:cNvPr>
          <p:cNvGrpSpPr/>
          <p:nvPr/>
        </p:nvGrpSpPr>
        <p:grpSpPr>
          <a:xfrm>
            <a:off x="3517314" y="4052548"/>
            <a:ext cx="608455" cy="746158"/>
            <a:chOff x="1230284" y="2543694"/>
            <a:chExt cx="764771" cy="885305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E655FE46-F1CF-2823-7758-C8660B70A3A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0436CA7-4C3A-9463-5FB9-47806433A4D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6F9C812-F0E5-BADA-661C-EF24690F3715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42F9B8F-CCB5-5268-F8F9-0C8543B782EA}"/>
              </a:ext>
            </a:extLst>
          </p:cNvPr>
          <p:cNvGrpSpPr/>
          <p:nvPr/>
        </p:nvGrpSpPr>
        <p:grpSpPr>
          <a:xfrm>
            <a:off x="4220397" y="5088721"/>
            <a:ext cx="608455" cy="746158"/>
            <a:chOff x="1230284" y="2543694"/>
            <a:chExt cx="764771" cy="88530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FE944B82-8D10-1441-9838-4674E73CD713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881FEA4-E447-E7DA-281F-9202116E736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D0D0512-C700-CC6C-2BB6-2F37DC878F4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A6A9BC-1802-D360-CA89-84AE27B913B0}"/>
              </a:ext>
            </a:extLst>
          </p:cNvPr>
          <p:cNvGrpSpPr/>
          <p:nvPr/>
        </p:nvGrpSpPr>
        <p:grpSpPr>
          <a:xfrm>
            <a:off x="1508944" y="5093496"/>
            <a:ext cx="608455" cy="746158"/>
            <a:chOff x="1230284" y="2543694"/>
            <a:chExt cx="764771" cy="885305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DF5800C2-AD12-0550-A1B9-C8597523556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82F2BED-B9EF-F784-7B04-535750D71B9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275AAAC-E453-F665-A5CC-4FBBC3B01D7F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B9DC426-3500-2AEE-94CC-212AF778308D}"/>
              </a:ext>
            </a:extLst>
          </p:cNvPr>
          <p:cNvGrpSpPr/>
          <p:nvPr/>
        </p:nvGrpSpPr>
        <p:grpSpPr>
          <a:xfrm>
            <a:off x="3529111" y="5093496"/>
            <a:ext cx="608455" cy="746158"/>
            <a:chOff x="1230284" y="2543694"/>
            <a:chExt cx="764771" cy="885305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05D0C7BF-6A6A-513B-7069-487B2C444F1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20EC616-14DB-43C4-9DE0-03E147D4C40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1F5E51-822A-ABBD-A5B4-E8038F323B7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F9491B-46C4-D749-5750-7CE9DCE81ED7}"/>
              </a:ext>
            </a:extLst>
          </p:cNvPr>
          <p:cNvGrpSpPr/>
          <p:nvPr/>
        </p:nvGrpSpPr>
        <p:grpSpPr>
          <a:xfrm>
            <a:off x="798858" y="5093496"/>
            <a:ext cx="608455" cy="746158"/>
            <a:chOff x="1230284" y="2543694"/>
            <a:chExt cx="764771" cy="88530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23B9506-50BD-119C-0B7B-D36801D7683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1B25D60-082E-DB17-D95B-E4254B729D18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D92C89D-38C7-B4B6-2E19-6D0CA6D7379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284B828-18C4-BA92-1E06-1B5B3D473960}"/>
              </a:ext>
            </a:extLst>
          </p:cNvPr>
          <p:cNvGrpSpPr/>
          <p:nvPr/>
        </p:nvGrpSpPr>
        <p:grpSpPr>
          <a:xfrm>
            <a:off x="2827886" y="5108599"/>
            <a:ext cx="608455" cy="746158"/>
            <a:chOff x="1230284" y="2543694"/>
            <a:chExt cx="764771" cy="885305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3C301C2A-E32A-0FCD-0311-FBF7E3D99CD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2308DA3-69D9-D58A-0D97-23C0630D32D3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773603E-9A89-58D1-6D26-DEA482C534D3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9F942B7-3B8B-1DD0-D0A8-3AC183C8C962}"/>
              </a:ext>
            </a:extLst>
          </p:cNvPr>
          <p:cNvGrpSpPr/>
          <p:nvPr/>
        </p:nvGrpSpPr>
        <p:grpSpPr>
          <a:xfrm>
            <a:off x="2165940" y="5097570"/>
            <a:ext cx="608455" cy="746158"/>
            <a:chOff x="1230284" y="2543694"/>
            <a:chExt cx="764771" cy="885305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5A294A62-47FE-A477-0D39-C775BCB1783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718C192-8F19-C76D-12D8-972AAE0F0D1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D56BD1-6081-1042-93AD-835027939F1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57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0"/>
                            </p:stCondLst>
                            <p:childTnLst>
                              <p:par>
                                <p:cTn id="18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B4434C-E367-41AA-8B1C-AC0902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297180"/>
            <a:ext cx="12641580" cy="69469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99C0A-A455-6F86-9B95-7DADF08EB037}"/>
              </a:ext>
            </a:extLst>
          </p:cNvPr>
          <p:cNvGrpSpPr/>
          <p:nvPr/>
        </p:nvGrpSpPr>
        <p:grpSpPr>
          <a:xfrm>
            <a:off x="3721735" y="562253"/>
            <a:ext cx="4843281" cy="747457"/>
            <a:chOff x="3439166" y="193379"/>
            <a:chExt cx="4843281" cy="74745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0671AEB-C721-754A-C445-D150EEC7E104}"/>
                </a:ext>
              </a:extLst>
            </p:cNvPr>
            <p:cNvSpPr/>
            <p:nvPr/>
          </p:nvSpPr>
          <p:spPr>
            <a:xfrm>
              <a:off x="3439166" y="232950"/>
              <a:ext cx="4748530" cy="707886"/>
            </a:xfrm>
            <a:prstGeom prst="roundRect">
              <a:avLst>
                <a:gd name="adj" fmla="val 50000"/>
              </a:avLst>
            </a:prstGeom>
            <a:solidFill>
              <a:srgbClr val="9427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384F7C-FFA1-1C33-FAD1-BD4E49CF29A8}"/>
                </a:ext>
              </a:extLst>
            </p:cNvPr>
            <p:cNvSpPr txBox="1"/>
            <p:nvPr/>
          </p:nvSpPr>
          <p:spPr>
            <a:xfrm>
              <a:off x="3816160" y="193379"/>
              <a:ext cx="44662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cầu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đạt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D05F5B-A44C-2FA4-3B9E-9163529A9EFA}"/>
              </a:ext>
            </a:extLst>
          </p:cNvPr>
          <p:cNvSpPr txBox="1"/>
          <p:nvPr/>
        </p:nvSpPr>
        <p:spPr>
          <a:xfrm>
            <a:off x="656836" y="1606131"/>
            <a:ext cx="113279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1 000 000.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1 000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000.</a:t>
            </a:r>
          </a:p>
          <a:p>
            <a:pPr algn="just"/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bài học vào thực tiễn giải được các bài tập, bài toán thực tế, số tiền liên quan đến số có 6 chữ số</a:t>
            </a: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433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98" y="513834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- Chia </a:t>
              </a:r>
              <a:r>
                <a:rPr lang="en-US" sz="3600" b="1" dirty="0" err="1">
                  <a:latin typeface="Cambria" panose="02040503050406030204" pitchFamily="18" charset="0"/>
                </a:rPr>
                <a:t>sẻ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thân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err="1">
                  <a:latin typeface="Cambria" panose="02040503050406030204" pitchFamily="18" charset="0"/>
                </a:rPr>
                <a:t>bài</a:t>
              </a:r>
              <a:r>
                <a:rPr lang="en-US" sz="3600" b="1">
                  <a:latin typeface="Cambria" panose="02040503050406030204" pitchFamily="18" charset="0"/>
                </a:rPr>
                <a:t> mới:</a:t>
              </a:r>
            </a:p>
            <a:p>
              <a:pPr algn="ctr"/>
              <a:r>
                <a:rPr lang="en-US" sz="3600" b="1">
                  <a:latin typeface="Cambria" panose="02040503050406030204" pitchFamily="18" charset="0"/>
                </a:rPr>
                <a:t>Hàng và lớp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9356EF-9CE4-4E92-A1E2-E1DC6D07BE4B}"/>
              </a:ext>
            </a:extLst>
          </p:cNvPr>
          <p:cNvSpPr txBox="1"/>
          <p:nvPr/>
        </p:nvSpPr>
        <p:spPr>
          <a:xfrm>
            <a:off x="1650243" y="847252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E242F-EF54-2657-B566-F24C55B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D6F856-6BD7-B8A6-D66F-253A22D7DA30}"/>
              </a:ext>
            </a:extLst>
          </p:cNvPr>
          <p:cNvGrpSpPr/>
          <p:nvPr/>
        </p:nvGrpSpPr>
        <p:grpSpPr>
          <a:xfrm>
            <a:off x="570272" y="1189702"/>
            <a:ext cx="2989006" cy="2123658"/>
            <a:chOff x="442452" y="1258528"/>
            <a:chExt cx="2989006" cy="212365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2119196-E689-63B5-5CDF-3EEBF2D24BBB}"/>
                </a:ext>
              </a:extLst>
            </p:cNvPr>
            <p:cNvSpPr/>
            <p:nvPr/>
          </p:nvSpPr>
          <p:spPr>
            <a:xfrm>
              <a:off x="442452" y="1258528"/>
              <a:ext cx="2989006" cy="2123658"/>
            </a:xfrm>
            <a:prstGeom prst="wedgeRoundRect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D6343-4EEC-D04B-E7E2-C77457A2320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>
                  <a:latin typeface="Cambria" panose="02040503050406030204" pitchFamily="18" charset="0"/>
                </a:rPr>
                <a:t>Quan </a:t>
              </a:r>
              <a:r>
                <a:rPr lang="en-US" sz="2200" dirty="0" err="1">
                  <a:latin typeface="Cambria" panose="02040503050406030204" pitchFamily="18" charset="0"/>
                </a:rPr>
                <a:t>sát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mà</a:t>
              </a:r>
              <a:r>
                <a:rPr lang="en-US" sz="2200" dirty="0">
                  <a:latin typeface="Cambria" panose="02040503050406030204" pitchFamily="18" charset="0"/>
                </a:rPr>
                <a:t> Nam </a:t>
              </a:r>
              <a:r>
                <a:rPr lang="en-US" sz="2200" dirty="0" err="1">
                  <a:latin typeface="Cambria" panose="02040503050406030204" pitchFamily="18" charset="0"/>
                </a:rPr>
                <a:t>đang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cầm</a:t>
              </a:r>
              <a:r>
                <a:rPr lang="en-US" sz="2200" dirty="0">
                  <a:latin typeface="Cambria" panose="02040503050406030204" pitchFamily="18" charset="0"/>
                </a:rPr>
                <a:t>. Cho </a:t>
              </a:r>
              <a:r>
                <a:rPr lang="en-US" sz="2200" dirty="0" err="1">
                  <a:latin typeface="Cambria" panose="02040503050406030204" pitchFamily="18" charset="0"/>
                </a:rPr>
                <a:t>biết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số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lượng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này</a:t>
              </a:r>
              <a:r>
                <a:rPr lang="en-US" sz="22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0AA67-8D4A-7DC9-09E9-C5B2DA37CE3D}"/>
              </a:ext>
            </a:extLst>
          </p:cNvPr>
          <p:cNvGrpSpPr/>
          <p:nvPr/>
        </p:nvGrpSpPr>
        <p:grpSpPr>
          <a:xfrm>
            <a:off x="570272" y="3702012"/>
            <a:ext cx="2989006" cy="1538582"/>
            <a:chOff x="442452" y="1258528"/>
            <a:chExt cx="2989006" cy="1538582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225C714-2732-77A1-FD6C-A9E4D8E9BA45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EA0DD6-5FEF-D5C5-60DD-2F361FF7CCCB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Nam </a:t>
              </a:r>
              <a:r>
                <a:rPr lang="en-US" sz="2200" dirty="0" err="1">
                  <a:latin typeface="Cambria" panose="02040503050406030204" pitchFamily="18" charset="0"/>
                </a:rPr>
                <a:t>cầm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b="1" dirty="0">
                  <a:latin typeface="Cambria" panose="02040503050406030204" pitchFamily="18" charset="0"/>
                </a:rPr>
                <a:t>1 000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E242F-EF54-2657-B566-F24C55B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D6F856-6BD7-B8A6-D66F-253A22D7DA30}"/>
              </a:ext>
            </a:extLst>
          </p:cNvPr>
          <p:cNvGrpSpPr/>
          <p:nvPr/>
        </p:nvGrpSpPr>
        <p:grpSpPr>
          <a:xfrm>
            <a:off x="589936" y="1386347"/>
            <a:ext cx="2989006" cy="2123658"/>
            <a:chOff x="442452" y="1258528"/>
            <a:chExt cx="2989006" cy="212365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2119196-E689-63B5-5CDF-3EEBF2D24BBB}"/>
                </a:ext>
              </a:extLst>
            </p:cNvPr>
            <p:cNvSpPr/>
            <p:nvPr/>
          </p:nvSpPr>
          <p:spPr>
            <a:xfrm>
              <a:off x="442452" y="1258528"/>
              <a:ext cx="2989006" cy="2123658"/>
            </a:xfrm>
            <a:prstGeom prst="wedgeRoundRect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D6343-4EEC-D04B-E7E2-C77457A2320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>
                  <a:latin typeface="Cambria" panose="02040503050406030204" pitchFamily="18" charset="0"/>
                </a:rPr>
                <a:t>Quan </a:t>
              </a:r>
              <a:r>
                <a:rPr lang="en-US" sz="2200" dirty="0" err="1">
                  <a:latin typeface="Cambria" panose="02040503050406030204" pitchFamily="18" charset="0"/>
                </a:rPr>
                <a:t>sát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mà</a:t>
              </a:r>
              <a:r>
                <a:rPr lang="en-US" sz="2200" dirty="0">
                  <a:latin typeface="Cambria" panose="02040503050406030204" pitchFamily="18" charset="0"/>
                </a:rPr>
                <a:t> Mai </a:t>
              </a:r>
              <a:r>
                <a:rPr lang="en-US" sz="2200" dirty="0" err="1">
                  <a:latin typeface="Cambria" panose="02040503050406030204" pitchFamily="18" charset="0"/>
                </a:rPr>
                <a:t>đang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nói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tới</a:t>
              </a:r>
              <a:r>
                <a:rPr lang="en-US" sz="2200" dirty="0">
                  <a:latin typeface="Cambria" panose="02040503050406030204" pitchFamily="18" charset="0"/>
                </a:rPr>
                <a:t>. Cho </a:t>
              </a:r>
              <a:r>
                <a:rPr lang="en-US" sz="2200" dirty="0" err="1">
                  <a:latin typeface="Cambria" panose="02040503050406030204" pitchFamily="18" charset="0"/>
                </a:rPr>
                <a:t>biết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số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lượng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này</a:t>
              </a:r>
              <a:r>
                <a:rPr lang="en-US" sz="22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0AA67-8D4A-7DC9-09E9-C5B2DA37CE3D}"/>
              </a:ext>
            </a:extLst>
          </p:cNvPr>
          <p:cNvGrpSpPr/>
          <p:nvPr/>
        </p:nvGrpSpPr>
        <p:grpSpPr>
          <a:xfrm>
            <a:off x="589936" y="3898657"/>
            <a:ext cx="2989006" cy="1538582"/>
            <a:chOff x="442452" y="1258528"/>
            <a:chExt cx="2989006" cy="1538582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225C714-2732-77A1-FD6C-A9E4D8E9BA45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EA0DD6-5FEF-D5C5-60DD-2F361FF7CCCB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</a:p>
            <a:p>
              <a:pPr algn="just"/>
              <a:r>
                <a:rPr lang="en-US" sz="2200" b="1" dirty="0">
                  <a:latin typeface="Cambria" panose="02040503050406030204" pitchFamily="18" charset="0"/>
                </a:rPr>
                <a:t>100 000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875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E242F-EF54-2657-B566-F24C55B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D6F856-6BD7-B8A6-D66F-253A22D7DA30}"/>
              </a:ext>
            </a:extLst>
          </p:cNvPr>
          <p:cNvGrpSpPr/>
          <p:nvPr/>
        </p:nvGrpSpPr>
        <p:grpSpPr>
          <a:xfrm>
            <a:off x="560439" y="1806676"/>
            <a:ext cx="2989006" cy="1467635"/>
            <a:chOff x="442452" y="1258528"/>
            <a:chExt cx="2989006" cy="146763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2119196-E689-63B5-5CDF-3EEBF2D24BBB}"/>
                </a:ext>
              </a:extLst>
            </p:cNvPr>
            <p:cNvSpPr/>
            <p:nvPr/>
          </p:nvSpPr>
          <p:spPr>
            <a:xfrm>
              <a:off x="442452" y="1258528"/>
              <a:ext cx="2989006" cy="1467635"/>
            </a:xfrm>
            <a:prstGeom prst="wedgeRoundRect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D6343-4EEC-D04B-E7E2-C77457A2320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gồm</a:t>
              </a:r>
              <a:r>
                <a:rPr lang="en-US" sz="2200" dirty="0">
                  <a:latin typeface="Cambria" panose="02040503050406030204" pitchFamily="18" charset="0"/>
                </a:rPr>
                <a:t> bao </a:t>
              </a:r>
              <a:r>
                <a:rPr lang="en-US" sz="2200" dirty="0" err="1">
                  <a:latin typeface="Cambria" panose="02040503050406030204" pitchFamily="18" charset="0"/>
                </a:rPr>
                <a:t>nhiêu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0AA67-8D4A-7DC9-09E9-C5B2DA37CE3D}"/>
              </a:ext>
            </a:extLst>
          </p:cNvPr>
          <p:cNvGrpSpPr/>
          <p:nvPr/>
        </p:nvGrpSpPr>
        <p:grpSpPr>
          <a:xfrm>
            <a:off x="560439" y="3876535"/>
            <a:ext cx="3126656" cy="1120713"/>
            <a:chOff x="442452" y="1258528"/>
            <a:chExt cx="3126656" cy="112071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225C714-2732-77A1-FD6C-A9E4D8E9BA45}"/>
                </a:ext>
              </a:extLst>
            </p:cNvPr>
            <p:cNvSpPr/>
            <p:nvPr/>
          </p:nvSpPr>
          <p:spPr>
            <a:xfrm>
              <a:off x="442452" y="1258529"/>
              <a:ext cx="3126656" cy="112071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EA0DD6-5FEF-D5C5-60DD-2F361FF7CCCB}"/>
                </a:ext>
              </a:extLst>
            </p:cNvPr>
            <p:cNvSpPr txBox="1"/>
            <p:nvPr/>
          </p:nvSpPr>
          <p:spPr>
            <a:xfrm>
              <a:off x="580103" y="1258528"/>
              <a:ext cx="29890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ghép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10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557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0289B-7279-DEDC-F3E9-9FCBF004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76" y="501577"/>
            <a:ext cx="10566248" cy="58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4CDA765-E22F-21E9-5F28-43B910A98C6B}"/>
              </a:ext>
            </a:extLst>
          </p:cNvPr>
          <p:cNvGrpSpPr/>
          <p:nvPr/>
        </p:nvGrpSpPr>
        <p:grpSpPr>
          <a:xfrm>
            <a:off x="3340111" y="846044"/>
            <a:ext cx="5114844" cy="707887"/>
            <a:chOff x="517177" y="1258528"/>
            <a:chExt cx="2776629" cy="121030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2E735281-764A-D04C-1ECF-0E716645FC8F}"/>
                </a:ext>
              </a:extLst>
            </p:cNvPr>
            <p:cNvSpPr/>
            <p:nvPr/>
          </p:nvSpPr>
          <p:spPr>
            <a:xfrm>
              <a:off x="517177" y="1258530"/>
              <a:ext cx="2776629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B44F6D-CE9C-E930-C818-BDB7196D2E00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E5FF8-1E81-5D33-4C3F-A529CD840016}"/>
              </a:ext>
            </a:extLst>
          </p:cNvPr>
          <p:cNvGrpSpPr/>
          <p:nvPr/>
        </p:nvGrpSpPr>
        <p:grpSpPr>
          <a:xfrm>
            <a:off x="3011340" y="3617953"/>
            <a:ext cx="1974271" cy="707887"/>
            <a:chOff x="517177" y="1258528"/>
            <a:chExt cx="1071747" cy="121030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B0C77067-EE61-8354-CB54-54F17F0EC5B3}"/>
                </a:ext>
              </a:extLst>
            </p:cNvPr>
            <p:cNvSpPr/>
            <p:nvPr/>
          </p:nvSpPr>
          <p:spPr>
            <a:xfrm>
              <a:off x="517177" y="1258530"/>
              <a:ext cx="1071747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CD925B-5473-0B09-EB42-5CF98896F321}"/>
                </a:ext>
              </a:extLst>
            </p:cNvPr>
            <p:cNvSpPr txBox="1"/>
            <p:nvPr/>
          </p:nvSpPr>
          <p:spPr>
            <a:xfrm>
              <a:off x="580104" y="1258528"/>
              <a:ext cx="933607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8E675D-DF5C-F0D2-75C3-ECF42BB55490}"/>
              </a:ext>
            </a:extLst>
          </p:cNvPr>
          <p:cNvGrpSpPr/>
          <p:nvPr/>
        </p:nvGrpSpPr>
        <p:grpSpPr>
          <a:xfrm>
            <a:off x="7788269" y="3617953"/>
            <a:ext cx="1974271" cy="707887"/>
            <a:chOff x="517177" y="1258528"/>
            <a:chExt cx="1071747" cy="1210302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141B5400-947E-AC29-BFBA-E7AA7F60A3D4}"/>
                </a:ext>
              </a:extLst>
            </p:cNvPr>
            <p:cNvSpPr/>
            <p:nvPr/>
          </p:nvSpPr>
          <p:spPr>
            <a:xfrm>
              <a:off x="517177" y="1258530"/>
              <a:ext cx="1071747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BC67F5-EF6D-9426-A8D4-597D8DB58592}"/>
                </a:ext>
              </a:extLst>
            </p:cNvPr>
            <p:cNvSpPr txBox="1"/>
            <p:nvPr/>
          </p:nvSpPr>
          <p:spPr>
            <a:xfrm>
              <a:off x="580104" y="1258528"/>
              <a:ext cx="933607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125563-2E01-98F3-A4F2-B9A616057B0A}"/>
              </a:ext>
            </a:extLst>
          </p:cNvPr>
          <p:cNvGrpSpPr/>
          <p:nvPr/>
        </p:nvGrpSpPr>
        <p:grpSpPr>
          <a:xfrm>
            <a:off x="2360272" y="2115042"/>
            <a:ext cx="7030965" cy="818687"/>
            <a:chOff x="517177" y="1258530"/>
            <a:chExt cx="2258632" cy="83119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8FF1FC85-BC02-6D47-CEDD-128095766FBB}"/>
                </a:ext>
              </a:extLst>
            </p:cNvPr>
            <p:cNvSpPr/>
            <p:nvPr/>
          </p:nvSpPr>
          <p:spPr>
            <a:xfrm>
              <a:off x="517177" y="1258531"/>
              <a:ext cx="2258632" cy="831197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4A6E02-97CB-21CB-316E-A4ABF7958F7E}"/>
                </a:ext>
              </a:extLst>
            </p:cNvPr>
            <p:cNvSpPr txBox="1"/>
            <p:nvPr/>
          </p:nvSpPr>
          <p:spPr>
            <a:xfrm>
              <a:off x="700589" y="1258530"/>
              <a:ext cx="1904832" cy="65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1 000 000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9163C98-2491-60BF-4723-078E66BE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84" y="4418701"/>
            <a:ext cx="4011516" cy="11827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C3ACCA-221B-A577-3D5B-B7EB68089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60" y="4451778"/>
            <a:ext cx="352989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3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3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722</Words>
  <Application>Microsoft Office PowerPoint</Application>
  <PresentationFormat>Widescreen</PresentationFormat>
  <Paragraphs>195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UTM Futura Extra</vt:lpstr>
      <vt:lpstr>字魂59号-创粗黑</vt:lpstr>
      <vt:lpstr>Cambria</vt:lpstr>
      <vt:lpstr>Calibri Light</vt:lpstr>
      <vt:lpstr>Calibri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HH</cp:lastModifiedBy>
  <cp:revision>25</cp:revision>
  <dcterms:created xsi:type="dcterms:W3CDTF">2023-06-19T12:55:40Z</dcterms:created>
  <dcterms:modified xsi:type="dcterms:W3CDTF">2023-10-18T05:44:36Z</dcterms:modified>
</cp:coreProperties>
</file>