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542" r:id="rId3"/>
    <p:sldId id="524" r:id="rId4"/>
    <p:sldId id="526" r:id="rId5"/>
    <p:sldId id="508" r:id="rId6"/>
    <p:sldId id="509" r:id="rId7"/>
    <p:sldId id="535" r:id="rId8"/>
    <p:sldId id="506" r:id="rId9"/>
    <p:sldId id="536" r:id="rId10"/>
    <p:sldId id="537" r:id="rId11"/>
    <p:sldId id="538" r:id="rId12"/>
    <p:sldId id="539" r:id="rId13"/>
    <p:sldId id="540" r:id="rId14"/>
    <p:sldId id="541" r:id="rId15"/>
    <p:sldId id="52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57904-A6CD-4603-8190-08062DEDD38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CF201-53E8-44A7-90E5-48CF25897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hạt ngọc trai có đánh số để đến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4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890E-87CB-4847-82D4-2F7EA9708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244A3-B1CF-40DF-BF9F-14E4108AE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DA49B-05E0-4175-9CC6-06EB7899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DFF0D-EFE6-4306-9C7A-61572AF5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EE9B5-2A56-4B61-8D56-491BF49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9D6C-7779-42E7-B8A9-460B88FE3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15A95-32A4-4CA4-980C-38EF1AF80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F8F6-9858-47BE-BE05-E2CF0398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5EA28-1C5C-4E6F-BF1E-502233196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DB7C-1641-4E11-BCC5-D267B732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1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852EA-C69E-486F-9FAE-8A46E26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8A261-D171-4332-8FB9-16C49A724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D3863-6517-47BD-81D0-EF1E26EE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0574E-A908-463B-9B85-87B17932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BFFC8-880F-473B-AF7D-55A9B8C9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31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5277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4965-2B95-486F-93B9-5A45C616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8A4BA-A341-4AC7-9E66-356B24CE9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CD9E1-A2EC-4161-9C82-1D70293E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30D57-2247-4D7E-96B7-D4DDEB771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7340F-4FA2-4004-87A7-9325DAD4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7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B1DA-8734-4B8F-951D-A83B993A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D49B4-FC48-4B15-9B33-3C060DC83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16BB2-46F6-4897-B117-68DA348E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06A07-55AC-49E2-963C-BDF554D2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E3B22-1C5B-4E11-845F-53703976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4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BACF-D006-4E0A-8488-0A303B15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8E604-1986-45A0-A251-BE1C81EE7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6D80D-3A9B-4C78-802E-0247C5D19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E15DF-6573-4FF8-AF9B-E3A2F477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1D28E-3AE3-4168-9755-0EBA91B0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48F74-BA30-48F5-B3C9-38469CCC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7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D4D9-FEDD-47BC-A75F-593FD0DB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C7293-5F72-483F-84BB-8425F08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4CBC9-B0C5-409A-9918-3E56D32A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725EB-EE64-48B4-AC47-9E674BFE2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A5AC0-C436-4B1F-9A01-356FE39E6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C8C1C-0058-4224-A686-ABA041802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5C683-25FC-49EC-9B23-4F3DDF95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1FD5-0821-4648-AD53-9BE43FD5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4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84A6-6E34-49F3-B9C6-0D01BB67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33D1D-E892-4AC0-A897-B606723F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EB295-FB16-4F32-9446-51E927E5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B6B5F-0508-4BE0-996A-0167563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9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E989B-2893-45BD-9196-C0ACD143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4744A-5BCA-471D-BD79-422E95A4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AC2ED-D5A1-4BE5-9B99-79D8CCF3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3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4C3D-63D3-4AEE-90DB-9A1B52DF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FBBF2-B932-43AE-9C2E-6CAE8727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9CBE0-B127-46F2-8493-AF8119E49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3788A-1999-4EAD-AB12-8FD28850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3AEAD-5569-45FF-864D-052F887A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59FF1-06D5-40CD-991E-44336A0D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2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FCAB-D801-4975-B345-43D961764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9DDC1-EDEF-4FDB-9788-2DFF321AE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D3798-3569-4831-9788-3526E9898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D587C-62C7-4066-8B0E-7181889E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88EC-A260-4B49-8D10-901A52E5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69610-78D2-47D4-ACF4-8EF0C8DA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6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A3B96-8F85-41AB-8919-B831DB9A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AAEC5-0CDB-4631-BB9B-C5E572601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11BDB-51AE-46D0-8D39-290A54927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E55C-8325-481C-AD99-3ABBF3324E1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59B44-072E-4BCA-BBCE-2569F9145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85922-CEBE-4BD4-A532-B47FD5D82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7861D-30A2-4143-AE7B-FD36774D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9.xml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4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26" Type="http://schemas.openxmlformats.org/officeDocument/2006/relationships/image" Target="../media/image67.png"/><Relationship Id="rId3" Type="http://schemas.openxmlformats.org/officeDocument/2006/relationships/audio" Target="../media/audio4.wav"/><Relationship Id="rId21" Type="http://schemas.openxmlformats.org/officeDocument/2006/relationships/image" Target="../media/image63.png"/><Relationship Id="rId34" Type="http://schemas.microsoft.com/office/2007/relationships/hdphoto" Target="../media/hdphoto6.wdp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microsoft.com/office/2007/relationships/hdphoto" Target="../media/hdphoto7.wdp"/><Relationship Id="rId25" Type="http://schemas.openxmlformats.org/officeDocument/2006/relationships/image" Target="../media/image66.png"/><Relationship Id="rId33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9.png"/><Relationship Id="rId20" Type="http://schemas.openxmlformats.org/officeDocument/2006/relationships/image" Target="../media/image62.png"/><Relationship Id="rId29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5.png"/><Relationship Id="rId32" Type="http://schemas.microsoft.com/office/2007/relationships/hdphoto" Target="../media/hdphoto5.wdp"/><Relationship Id="rId37" Type="http://schemas.openxmlformats.org/officeDocument/2006/relationships/image" Target="../media/image44.png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46.pn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31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53.png"/><Relationship Id="rId14" Type="http://schemas.openxmlformats.org/officeDocument/2006/relationships/image" Target="../media/image28.png"/><Relationship Id="rId22" Type="http://schemas.microsoft.com/office/2007/relationships/hdphoto" Target="../media/hdphoto8.wdp"/><Relationship Id="rId27" Type="http://schemas.openxmlformats.org/officeDocument/2006/relationships/image" Target="../media/image68.png"/><Relationship Id="rId30" Type="http://schemas.openxmlformats.org/officeDocument/2006/relationships/slide" Target="slide9.xml"/><Relationship Id="rId35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32.gif"/><Relationship Id="rId12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18" Type="http://schemas.openxmlformats.org/officeDocument/2006/relationships/slide" Target="slide12.xml"/><Relationship Id="rId3" Type="http://schemas.openxmlformats.org/officeDocument/2006/relationships/image" Target="../media/image27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slide" Target="slide10.xml"/><Relationship Id="rId17" Type="http://schemas.openxmlformats.org/officeDocument/2006/relationships/image" Target="../media/image35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slide" Target="slide13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2.gif"/><Relationship Id="rId24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slide" Target="slide11.xml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" y="116622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487" y="116621"/>
            <a:ext cx="9894666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-1" y="-495289"/>
            <a:ext cx="1246822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68145" y="4596656"/>
            <a:ext cx="414213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1 009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768755" y="318742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248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5" y="45949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60" y="324375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42765" y="3132057"/>
            <a:ext cx="4167519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2 444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6" y="324375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788935" y="581032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1919221" y="1252363"/>
            <a:ext cx="8891653" cy="1230908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2 ; 4 ; 6 ; 8 ; ... ; 2016 ; 2018 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811092" y="464369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3 484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97" y="470002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838A0F-326D-49A3-A34E-79BBD30AE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376976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276836" y="4626963"/>
            <a:ext cx="389785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899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124627" y="3171982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555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39" y="3227764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1293563" y="3127049"/>
            <a:ext cx="387713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900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10" y="473146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317973" y="39609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2" y="3263593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625467" y="1178254"/>
            <a:ext cx="7040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220538" y="4616577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bg2">
              <a:lumMod val="25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. 450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50" y="4672359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8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DA8DBA-F045-4E78-8E32-0B34EA79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" y="44796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05111" y="457768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134 695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372237" y="3152901"/>
            <a:ext cx="390069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134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696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05111" y="3107064"/>
            <a:ext cx="3803647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134 694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05" y="470367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222206" y="469593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57" y="322427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4" y="324617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77254" y="1257425"/>
            <a:ext cx="6107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134 695 là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449071" y="455506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5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134 706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65" y="468105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2198E-83F3-4D62-BBBB-E7911D2C19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3" r="12626"/>
          <a:stretch/>
        </p:blipFill>
        <p:spPr>
          <a:xfrm>
            <a:off x="-31086" y="-250878"/>
            <a:ext cx="12223086" cy="73761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979924" y="4629656"/>
            <a:ext cx="3958311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129 752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05112" y="3237625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149 753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89" y="342583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996651" y="3129742"/>
            <a:ext cx="393726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119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753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15" y="476958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95452" y="408931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1" y="3241922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68335" y="1189442"/>
            <a:ext cx="57054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    598765 : 5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54166" y="4589498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179 853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43" y="477770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2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672251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69895" y="4532446"/>
            <a:ext cx="4059784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nhiên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62097" y="3228165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chẵn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4" y="463015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1" y="328475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644839" y="3215823"/>
            <a:ext cx="4038194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38" y="3343094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99023" y="39161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5085" y="1094604"/>
            <a:ext cx="75809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  <a:latin typeface="+mj-lt"/>
              </a:rPr>
              <a:t>Các số 0; 2; 4; 6; 8; 10; ... 20;... 30; ... </a:t>
            </a:r>
            <a:endParaRPr lang="en-US" sz="3600" dirty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+mj-lt"/>
              </a:rPr>
              <a:t>được gọi là:</a:t>
            </a:r>
            <a:endParaRPr lang="en-US" sz="3600" dirty="0">
              <a:latin typeface="+mj-lt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81188" y="4572430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lẻ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62" y="4629022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20943FF6-F554-4667-807A-96328D26FF1C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48D56DF3-5DBC-4680-9847-A6C4F5F37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046672B4-DC93-491B-ABE9-282574850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93C199EE-6102-4158-A646-7CC61E18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FF107D-9C3C-4B43-B381-77EE30B66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" y="16204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379306" y="452272"/>
            <a:ext cx="947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triệu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40904" y="2151255"/>
            <a:ext cx="1427348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4 519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9666" y="2151255"/>
            <a:ext cx="240942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F3389"/>
                </a:solidFill>
                <a:latin typeface="Berlin Sans FB" panose="020E0602020502020306" pitchFamily="34" charset="0"/>
              </a:rPr>
              <a:t>100 000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81257" y="3280054"/>
            <a:ext cx="343903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113 806 715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699" y="4355433"/>
            <a:ext cx="5061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0787" y="4355432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23" y="337286"/>
            <a:ext cx="4785775" cy="13900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3951" y="3280054"/>
            <a:ext cx="341914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07AAE"/>
                </a:solidFill>
                <a:latin typeface="Berlin Sans FB" panose="020E0602020502020306" pitchFamily="34" charset="0"/>
              </a:rPr>
              <a:t>99 405 207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20507" y="2164578"/>
            <a:ext cx="2027654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15422"/>
                </a:solidFill>
                <a:latin typeface="Berlin Sans FB" panose="020E0602020502020306" pitchFamily="34" charset="0"/>
              </a:rPr>
              <a:t>45 000</a:t>
            </a: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4599 0.422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1536 0.2460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3" grpId="0"/>
      <p:bldP spid="5" grpId="0"/>
      <p:bldP spid="23" grpId="0" animBg="1"/>
      <p:bldP spid="23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489554" y="485824"/>
            <a:ext cx="9093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2017, 2018, 2019, 2020).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3" y="112786"/>
            <a:ext cx="2186901" cy="11602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9195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2016 - 2017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79195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2017 - 2018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37650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2018 - 2019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37649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2019 - 2020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856369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8 041 842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56369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8 741 545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14824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7 801 560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814823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8 541 451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>
            <a:stCxn id="5" idx="3"/>
            <a:endCxn id="47" idx="1"/>
          </p:cNvCxnSpPr>
          <p:nvPr/>
        </p:nvCxnSpPr>
        <p:spPr>
          <a:xfrm>
            <a:off x="5350664" y="3176520"/>
            <a:ext cx="1464160" cy="19512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972273" y="1819958"/>
            <a:ext cx="10417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7 801 560 &lt; 8 041 842 &lt; 8 541 451 &lt; 8 741 545.</a:t>
            </a:r>
          </a:p>
          <a:p>
            <a:pPr algn="just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>
            <a:endCxn id="45" idx="1"/>
          </p:cNvCxnSpPr>
          <p:nvPr/>
        </p:nvCxnSpPr>
        <p:spPr>
          <a:xfrm flipV="1">
            <a:off x="5350661" y="3176520"/>
            <a:ext cx="1505708" cy="9400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48" idx="1"/>
          </p:cNvCxnSpPr>
          <p:nvPr/>
        </p:nvCxnSpPr>
        <p:spPr>
          <a:xfrm>
            <a:off x="5309117" y="5166086"/>
            <a:ext cx="1505706" cy="9373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1"/>
          </p:cNvCxnSpPr>
          <p:nvPr/>
        </p:nvCxnSpPr>
        <p:spPr>
          <a:xfrm flipV="1">
            <a:off x="5302685" y="4152147"/>
            <a:ext cx="1553684" cy="19192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48570" y="546062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mỗi viên đá ghi các số 0, 2, 4 vào một ô có dấu "?" để được kết quả đúng.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1912142"/>
            <a:ext cx="8393322" cy="33599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96" y="0"/>
            <a:ext cx="5078408" cy="1426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77003">
            <a:off x="6140901" y="43561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 rot="1077003">
            <a:off x="6658312" y="35026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 rot="1077003">
            <a:off x="3345226" y="2704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57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1153" y="492000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705" y="1801290"/>
            <a:ext cx="9699755" cy="3094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465" y="5110684"/>
            <a:ext cx="9946233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9" y="-56800"/>
            <a:ext cx="5078408" cy="142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283" y="5279054"/>
            <a:ext cx="6778138" cy="646331"/>
          </a:xfrm>
          <a:prstGeom prst="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716" y="5092903"/>
            <a:ext cx="1067551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(999 – 100) : 1 + 1 = 900 (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900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endParaRPr lang="en-US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1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7" grpId="0" animBg="1"/>
      <p:bldP spid="7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284" y="353253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64168" y="3002531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68867" y="2996841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F07AA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EEF84B00-7987-407C-A71D-0FB052232ADB}"/>
              </a:ext>
            </a:extLst>
          </p:cNvPr>
          <p:cNvGrpSpPr/>
          <p:nvPr/>
        </p:nvGrpSpPr>
        <p:grpSpPr>
          <a:xfrm>
            <a:off x="3964056" y="2189946"/>
            <a:ext cx="4204438" cy="951470"/>
            <a:chOff x="3971269" y="2421346"/>
            <a:chExt cx="4204438" cy="951470"/>
          </a:xfrm>
        </p:grpSpPr>
        <p:pic>
          <p:nvPicPr>
            <p:cNvPr id="30" name="图片 13">
              <a:extLst>
                <a:ext uri="{FF2B5EF4-FFF2-40B4-BE49-F238E27FC236}">
                  <a16:creationId xmlns:a16="http://schemas.microsoft.com/office/drawing/2014/main" id="{83264643-CAA1-4520-81F3-D6FD5F83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8" t="13495" r="14493" b="73452"/>
            <a:stretch>
              <a:fillRect/>
            </a:stretch>
          </p:blipFill>
          <p:spPr>
            <a:xfrm>
              <a:off x="4870269" y="2483130"/>
              <a:ext cx="778476" cy="827902"/>
            </a:xfrm>
            <a:custGeom>
              <a:avLst/>
              <a:gdLst>
                <a:gd name="connsiteX0" fmla="*/ 0 w 778476"/>
                <a:gd name="connsiteY0" fmla="*/ 0 h 827902"/>
                <a:gd name="connsiteX1" fmla="*/ 778476 w 778476"/>
                <a:gd name="connsiteY1" fmla="*/ 0 h 827902"/>
                <a:gd name="connsiteX2" fmla="*/ 778476 w 778476"/>
                <a:gd name="connsiteY2" fmla="*/ 827902 h 827902"/>
                <a:gd name="connsiteX3" fmla="*/ 0 w 778476"/>
                <a:gd name="connsiteY3" fmla="*/ 827902 h 827902"/>
                <a:gd name="connsiteX4" fmla="*/ 0 w 778476"/>
                <a:gd name="connsiteY4" fmla="*/ 0 h 8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476" h="827902">
                  <a:moveTo>
                    <a:pt x="0" y="0"/>
                  </a:moveTo>
                  <a:lnTo>
                    <a:pt x="778476" y="0"/>
                  </a:lnTo>
                  <a:lnTo>
                    <a:pt x="778476" y="827902"/>
                  </a:lnTo>
                  <a:lnTo>
                    <a:pt x="0" y="82790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9AFF4B40-576F-41AA-8AB0-607CC8C1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7483729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C520DC96-AE92-470A-B9EF-E714FC9D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81522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图片 18">
              <a:extLst>
                <a:ext uri="{FF2B5EF4-FFF2-40B4-BE49-F238E27FC236}">
                  <a16:creationId xmlns:a16="http://schemas.microsoft.com/office/drawing/2014/main" id="{27441405-284A-4B94-A946-F01931E9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7" t="50027" r="77570" b="34971"/>
            <a:stretch>
              <a:fillRect/>
            </a:stretch>
          </p:blipFill>
          <p:spPr>
            <a:xfrm>
              <a:off x="5758973" y="2421346"/>
              <a:ext cx="812321" cy="951470"/>
            </a:xfrm>
            <a:custGeom>
              <a:avLst/>
              <a:gdLst>
                <a:gd name="connsiteX0" fmla="*/ 0 w 812321"/>
                <a:gd name="connsiteY0" fmla="*/ 0 h 951470"/>
                <a:gd name="connsiteX1" fmla="*/ 812321 w 812321"/>
                <a:gd name="connsiteY1" fmla="*/ 0 h 951470"/>
                <a:gd name="connsiteX2" fmla="*/ 812321 w 812321"/>
                <a:gd name="connsiteY2" fmla="*/ 951470 h 951470"/>
                <a:gd name="connsiteX3" fmla="*/ 0 w 812321"/>
                <a:gd name="connsiteY3" fmla="*/ 951470 h 951470"/>
                <a:gd name="connsiteX4" fmla="*/ 0 w 812321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1" h="951470">
                  <a:moveTo>
                    <a:pt x="0" y="0"/>
                  </a:moveTo>
                  <a:lnTo>
                    <a:pt x="812321" y="0"/>
                  </a:lnTo>
                  <a:lnTo>
                    <a:pt x="812321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图片 21">
              <a:extLst>
                <a:ext uri="{FF2B5EF4-FFF2-40B4-BE49-F238E27FC236}">
                  <a16:creationId xmlns:a16="http://schemas.microsoft.com/office/drawing/2014/main" id="{D925A020-C4A8-4DD2-818B-C38B07E0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3971269" y="2421346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828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AE57B-98E7-4CAD-9E6C-B2E6235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FDC23-3E7E-410F-AEA0-8B4C21545159}"/>
              </a:ext>
            </a:extLst>
          </p:cNvPr>
          <p:cNvGrpSpPr/>
          <p:nvPr/>
        </p:nvGrpSpPr>
        <p:grpSpPr>
          <a:xfrm>
            <a:off x="1215016" y="538948"/>
            <a:ext cx="10897401" cy="1594655"/>
            <a:chOff x="2652344" y="808297"/>
            <a:chExt cx="8154838" cy="1594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AEDB6-6961-4FE0-B96C-2BF255F6BD9E}"/>
                </a:ext>
              </a:extLst>
            </p:cNvPr>
            <p:cNvSpPr txBox="1"/>
            <p:nvPr/>
          </p:nvSpPr>
          <p:spPr>
            <a:xfrm>
              <a:off x="2652344" y="808297"/>
              <a:ext cx="81548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460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F055FE-2EF4-451E-BFC9-24AFEF59C502}"/>
                </a:ext>
              </a:extLst>
            </p:cNvPr>
            <p:cNvSpPr txBox="1"/>
            <p:nvPr/>
          </p:nvSpPr>
          <p:spPr>
            <a:xfrm>
              <a:off x="2652344" y="833292"/>
              <a:ext cx="7645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solidFill>
                      <a:srgbClr val="4472C4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25000">
                        <a:srgbClr val="E686A1"/>
                      </a:gs>
                      <a:gs pos="46000">
                        <a:srgbClr val="D63A75"/>
                      </a:gs>
                      <a:gs pos="70000">
                        <a:srgbClr val="EB7D3B"/>
                      </a:gs>
                      <a:gs pos="90000">
                        <a:srgbClr val="FFC000"/>
                      </a:gs>
                    </a:gsLst>
                    <a:lin ang="5400000" scaled="1"/>
                  </a:gra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Widescreen</PresentationFormat>
  <Paragraphs>69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#9Slide07 IcielStormtrooper</vt:lpstr>
      <vt:lpstr>Arial</vt:lpstr>
      <vt:lpstr>Arial Black</vt:lpstr>
      <vt:lpstr>Berlin Sans FB</vt:lpstr>
      <vt:lpstr>Calibri</vt:lpstr>
      <vt:lpstr>Calibri Light</vt:lpstr>
      <vt:lpstr>Cambria</vt:lpstr>
      <vt:lpstr>Times New Roman</vt:lpstr>
      <vt:lpstr>UTM Alberta Heavy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2</cp:revision>
  <dcterms:created xsi:type="dcterms:W3CDTF">2023-10-20T03:56:27Z</dcterms:created>
  <dcterms:modified xsi:type="dcterms:W3CDTF">2023-10-20T03:57:56Z</dcterms:modified>
</cp:coreProperties>
</file>