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BA317-338A-4991-A4D2-47D380BE6988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2FB3B-48B5-412B-89E9-3A461CC8D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225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BA317-338A-4991-A4D2-47D380BE6988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2FB3B-48B5-412B-89E9-3A461CC8D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523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BA317-338A-4991-A4D2-47D380BE6988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2FB3B-48B5-412B-89E9-3A461CC8D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149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2192000" cy="1179288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27381" y="1508787"/>
            <a:ext cx="11329259" cy="614197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6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541173" y="2411015"/>
            <a:ext cx="11329259" cy="3994316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73936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BA317-338A-4991-A4D2-47D380BE6988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2FB3B-48B5-412B-89E9-3A461CC8D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924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BA317-338A-4991-A4D2-47D380BE6988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2FB3B-48B5-412B-89E9-3A461CC8D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15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BA317-338A-4991-A4D2-47D380BE6988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2FB3B-48B5-412B-89E9-3A461CC8D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197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BA317-338A-4991-A4D2-47D380BE6988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2FB3B-48B5-412B-89E9-3A461CC8D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366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BA317-338A-4991-A4D2-47D380BE6988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2FB3B-48B5-412B-89E9-3A461CC8D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400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BA317-338A-4991-A4D2-47D380BE6988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2FB3B-48B5-412B-89E9-3A461CC8D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249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BA317-338A-4991-A4D2-47D380BE6988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2FB3B-48B5-412B-89E9-3A461CC8D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3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BA317-338A-4991-A4D2-47D380BE6988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2FB3B-48B5-412B-89E9-3A461CC8D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158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BA317-338A-4991-A4D2-47D380BE6988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2FB3B-48B5-412B-89E9-3A461CC8D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569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56835" y="3429001"/>
            <a:ext cx="7714445" cy="1446551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>
              <a:lnSpc>
                <a:spcPct val="150000"/>
              </a:lnSpc>
            </a:pPr>
            <a:r>
              <a:rPr lang="vi-VN" sz="4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CÁC CON </a:t>
            </a:r>
          </a:p>
          <a:p>
            <a:pPr algn="ctr">
              <a:lnSpc>
                <a:spcPct val="150000"/>
              </a:lnSpc>
            </a:pPr>
            <a:r>
              <a:rPr lang="vi-VN" sz="4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 VỚI TIẾT </a:t>
            </a:r>
            <a:r>
              <a:rPr lang="en-US" altLang="vi-VN" sz="44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</p:spTree>
    <p:extLst>
      <p:ext uri="{BB962C8B-B14F-4D97-AF65-F5344CB8AC3E}">
        <p14:creationId xmlns:p14="http://schemas.microsoft.com/office/powerpoint/2010/main" val="192817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655840" y="740702"/>
            <a:ext cx="2496277" cy="913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333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5333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</a:p>
        </p:txBody>
      </p:sp>
      <p:sp>
        <p:nvSpPr>
          <p:cNvPr id="8" name="Rectangle 7"/>
          <p:cNvSpPr/>
          <p:nvPr/>
        </p:nvSpPr>
        <p:spPr>
          <a:xfrm>
            <a:off x="3311691" y="3717033"/>
            <a:ext cx="5856651" cy="738664"/>
          </a:xfrm>
          <a:prstGeom prst="rect">
            <a:avLst/>
          </a:prstGeom>
          <a:noFill/>
        </p:spPr>
        <p:txBody>
          <a:bodyPr wrap="square" lIns="121920" tIns="60960" rIns="121920" bIns="60960">
            <a:spAutoFit/>
          </a:bodyPr>
          <a:lstStyle/>
          <a:p>
            <a:pPr algn="ctr"/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LUYỆN TẬP</a:t>
            </a:r>
            <a:endParaRPr 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3791744" y="1892830"/>
            <a:ext cx="4502341" cy="148745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5333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Malgun Gothic" panose="020B0503020000020004" pitchFamily="50" charset="-127"/>
                <a:cs typeface="Times New Roman" panose="02020603050405020304" pitchFamily="18" charset="0"/>
              </a:rPr>
              <a:t>SO SÁNH SỐ</a:t>
            </a:r>
          </a:p>
          <a:p>
            <a:pPr algn="ctr"/>
            <a:r>
              <a:rPr lang="en-US" altLang="ko-KR" sz="3733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Malgun Gothic" panose="020B0503020000020004" pitchFamily="50" charset="-127"/>
                <a:cs typeface="Times New Roman" panose="02020603050405020304" pitchFamily="18" charset="0"/>
              </a:rPr>
              <a:t>(</a:t>
            </a:r>
            <a:r>
              <a:rPr lang="en-US" altLang="ko-KR" sz="3733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Malgun Gothic" panose="020B0503020000020004" pitchFamily="50" charset="-127"/>
                <a:cs typeface="Times New Roman" panose="02020603050405020304" pitchFamily="18" charset="0"/>
              </a:rPr>
              <a:t>Tiết</a:t>
            </a:r>
            <a:r>
              <a:rPr lang="en-US" altLang="ko-KR" sz="3733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Malgun Gothic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en-US" altLang="ko-KR" sz="3733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Malgun Gothic" panose="020B0503020000020004" pitchFamily="50" charset="-127"/>
                <a:cs typeface="Times New Roman" panose="02020603050405020304" pitchFamily="18" charset="0"/>
              </a:rPr>
              <a:t>4)</a:t>
            </a:r>
            <a:endParaRPr lang="en-US" altLang="ko-KR" sz="3733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Malgun Gothic" panose="020B0503020000020004" pitchFamily="50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44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41173" y="502947"/>
            <a:ext cx="1352941" cy="614197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Bài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537" y="1117144"/>
            <a:ext cx="8934994" cy="4737346"/>
          </a:xfrm>
        </p:spPr>
      </p:pic>
      <p:sp>
        <p:nvSpPr>
          <p:cNvPr id="12" name="Oval 11"/>
          <p:cNvSpPr/>
          <p:nvPr/>
        </p:nvSpPr>
        <p:spPr>
          <a:xfrm>
            <a:off x="8229600" y="3161210"/>
            <a:ext cx="470263" cy="4963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&lt;</a:t>
            </a:r>
            <a:endParaRPr lang="en-US" sz="3600" b="1" dirty="0"/>
          </a:p>
        </p:txBody>
      </p:sp>
      <p:sp>
        <p:nvSpPr>
          <p:cNvPr id="13" name="Oval 12"/>
          <p:cNvSpPr/>
          <p:nvPr/>
        </p:nvSpPr>
        <p:spPr>
          <a:xfrm>
            <a:off x="4136571" y="5064033"/>
            <a:ext cx="470263" cy="4963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&gt;</a:t>
            </a:r>
            <a:endParaRPr lang="en-US" sz="3600" b="1" dirty="0"/>
          </a:p>
        </p:txBody>
      </p:sp>
      <p:sp>
        <p:nvSpPr>
          <p:cNvPr id="14" name="Oval 13"/>
          <p:cNvSpPr/>
          <p:nvPr/>
        </p:nvSpPr>
        <p:spPr>
          <a:xfrm>
            <a:off x="8229600" y="5064033"/>
            <a:ext cx="561703" cy="4963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&gt;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532802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173" y="600649"/>
            <a:ext cx="1027099" cy="614197"/>
          </a:xfrm>
          <a:solidFill>
            <a:srgbClr val="92D050"/>
          </a:solidFill>
        </p:spPr>
        <p:txBody>
          <a:bodyPr/>
          <a:lstStyle/>
          <a:p>
            <a:r>
              <a:rPr lang="en-US" dirty="0" err="1" smtClean="0"/>
              <a:t>Bài</a:t>
            </a:r>
            <a:r>
              <a:rPr lang="en-US" dirty="0" smtClean="0"/>
              <a:t> 2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0172" y="1214846"/>
            <a:ext cx="9524276" cy="5329645"/>
          </a:xfrm>
        </p:spPr>
      </p:pic>
      <p:sp>
        <p:nvSpPr>
          <p:cNvPr id="6" name="Oval 5"/>
          <p:cNvSpPr/>
          <p:nvPr/>
        </p:nvSpPr>
        <p:spPr>
          <a:xfrm>
            <a:off x="2560320" y="1645920"/>
            <a:ext cx="731520" cy="7837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8212183" y="1445623"/>
            <a:ext cx="731520" cy="7837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8" name="Oval 7"/>
          <p:cNvSpPr/>
          <p:nvPr/>
        </p:nvSpPr>
        <p:spPr>
          <a:xfrm>
            <a:off x="2991394" y="3095897"/>
            <a:ext cx="731520" cy="7837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9688285" y="2830286"/>
            <a:ext cx="731520" cy="7837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12964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72765"/>
            <a:ext cx="9073818" cy="614197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Bài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3.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Tàu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nào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chơ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nhiều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thùng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hàng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nhất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0" y="1407999"/>
            <a:ext cx="8647611" cy="5172016"/>
          </a:xfrm>
        </p:spPr>
      </p:pic>
      <p:sp>
        <p:nvSpPr>
          <p:cNvPr id="6" name="Rectangle 5"/>
          <p:cNvSpPr/>
          <p:nvPr/>
        </p:nvSpPr>
        <p:spPr>
          <a:xfrm>
            <a:off x="3331029" y="1407999"/>
            <a:ext cx="744582" cy="6559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538754" y="1407999"/>
            <a:ext cx="744582" cy="6559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64480" y="3833336"/>
            <a:ext cx="744582" cy="6559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538754" y="1407999"/>
            <a:ext cx="744582" cy="6559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569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173" y="450695"/>
            <a:ext cx="895742" cy="614197"/>
          </a:xfrm>
          <a:solidFill>
            <a:srgbClr val="92D050"/>
          </a:solidFill>
        </p:spPr>
        <p:txBody>
          <a:bodyPr/>
          <a:lstStyle/>
          <a:p>
            <a:r>
              <a:rPr lang="en-US" dirty="0" err="1" smtClean="0"/>
              <a:t>Bài</a:t>
            </a:r>
            <a:r>
              <a:rPr lang="en-US" dirty="0" smtClean="0"/>
              <a:t> 4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104" y="1188720"/>
            <a:ext cx="10590323" cy="5238205"/>
          </a:xfrm>
        </p:spPr>
      </p:pic>
      <p:sp>
        <p:nvSpPr>
          <p:cNvPr id="6" name="Rectangle 5"/>
          <p:cNvSpPr/>
          <p:nvPr/>
        </p:nvSpPr>
        <p:spPr>
          <a:xfrm>
            <a:off x="1058091" y="1423851"/>
            <a:ext cx="483326" cy="6662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142309" y="4598125"/>
            <a:ext cx="391885" cy="5617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959532" y="4598125"/>
            <a:ext cx="391885" cy="5617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9" name="Rectangle 8"/>
          <p:cNvSpPr/>
          <p:nvPr/>
        </p:nvSpPr>
        <p:spPr>
          <a:xfrm>
            <a:off x="2142309" y="5403668"/>
            <a:ext cx="391885" cy="5617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63589" y="5355503"/>
            <a:ext cx="391885" cy="5617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067006" y="4500288"/>
            <a:ext cx="587828" cy="75737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196205" y="4500288"/>
            <a:ext cx="587828" cy="75737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186040" y="5329242"/>
            <a:ext cx="587828" cy="75737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090955" y="5329242"/>
            <a:ext cx="587828" cy="75737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997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ปักพินโดย Khánh Huyền ใน flowers DONE | สติกเกอร์, วันเกิด, ป้าย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209" y="117567"/>
            <a:ext cx="6605625" cy="6740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094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55</Words>
  <Application>Microsoft Office PowerPoint</Application>
  <PresentationFormat>Widescreen</PresentationFormat>
  <Paragraphs>29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Malgun Gothic</vt:lpstr>
      <vt:lpstr>Malgun Gothic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Thanh Van</dc:creator>
  <cp:lastModifiedBy>Thanh Van</cp:lastModifiedBy>
  <cp:revision>4</cp:revision>
  <dcterms:created xsi:type="dcterms:W3CDTF">2021-10-07T21:05:21Z</dcterms:created>
  <dcterms:modified xsi:type="dcterms:W3CDTF">2021-10-07T21:25:55Z</dcterms:modified>
</cp:coreProperties>
</file>