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2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2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50878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411015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93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6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0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4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5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BA317-338A-4991-A4D2-47D380BE698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FB3B-48B5-412B-89E9-3A461CC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6835" y="3429001"/>
            <a:ext cx="7714445" cy="144655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</a:t>
            </a:r>
          </a:p>
          <a:p>
            <a:pPr algn="ctr">
              <a:lnSpc>
                <a:spcPct val="150000"/>
              </a:lnSpc>
            </a:pPr>
            <a:r>
              <a:rPr lang="vi-VN" sz="4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TIẾT </a:t>
            </a:r>
            <a:r>
              <a:rPr lang="en-US" altLang="vi-VN" sz="4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19281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55840" y="740702"/>
            <a:ext cx="249627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33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333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1691" y="3717033"/>
            <a:ext cx="5856651" cy="738664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LUYỆN TẬP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791744" y="1892830"/>
            <a:ext cx="4502341" cy="14874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53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algun Gothic" panose="020B0503020000020004" pitchFamily="50" charset="-127"/>
                <a:cs typeface="Times New Roman" panose="02020603050405020304" pitchFamily="18" charset="0"/>
              </a:rPr>
              <a:t>SO SÁNH SỐ</a:t>
            </a:r>
          </a:p>
          <a:p>
            <a:pPr algn="ctr"/>
            <a:r>
              <a:rPr lang="en-US" altLang="ko-KR" sz="37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algun Gothic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en-US" altLang="ko-KR" sz="3733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algun Gothic" panose="020B0503020000020004" pitchFamily="50" charset="-127"/>
                <a:cs typeface="Times New Roman" panose="02020603050405020304" pitchFamily="18" charset="0"/>
              </a:rPr>
              <a:t>Tiết</a:t>
            </a:r>
            <a:r>
              <a:rPr lang="en-US" altLang="ko-KR" sz="37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algun Gothic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3733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algun Gothic" panose="020B0503020000020004" pitchFamily="50" charset="-127"/>
                <a:cs typeface="Times New Roman" panose="02020603050405020304" pitchFamily="18" charset="0"/>
              </a:rPr>
              <a:t>4)</a:t>
            </a:r>
            <a:endParaRPr lang="en-US" altLang="ko-KR" sz="3733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algun Gothic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1173" y="502947"/>
            <a:ext cx="1352941" cy="614197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37" y="1117144"/>
            <a:ext cx="8934994" cy="4737346"/>
          </a:xfrm>
        </p:spPr>
      </p:pic>
      <p:sp>
        <p:nvSpPr>
          <p:cNvPr id="12" name="Oval 11"/>
          <p:cNvSpPr/>
          <p:nvPr/>
        </p:nvSpPr>
        <p:spPr>
          <a:xfrm>
            <a:off x="8229600" y="3161210"/>
            <a:ext cx="470263" cy="49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&lt;</a:t>
            </a:r>
            <a:endParaRPr lang="en-US" sz="3600" b="1" dirty="0"/>
          </a:p>
        </p:txBody>
      </p:sp>
      <p:sp>
        <p:nvSpPr>
          <p:cNvPr id="13" name="Oval 12"/>
          <p:cNvSpPr/>
          <p:nvPr/>
        </p:nvSpPr>
        <p:spPr>
          <a:xfrm>
            <a:off x="4136571" y="5064033"/>
            <a:ext cx="470263" cy="49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&gt;</a:t>
            </a:r>
            <a:endParaRPr lang="en-US" sz="3600" b="1" dirty="0"/>
          </a:p>
        </p:txBody>
      </p:sp>
      <p:sp>
        <p:nvSpPr>
          <p:cNvPr id="14" name="Oval 13"/>
          <p:cNvSpPr/>
          <p:nvPr/>
        </p:nvSpPr>
        <p:spPr>
          <a:xfrm>
            <a:off x="8229600" y="5064033"/>
            <a:ext cx="561703" cy="496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&gt;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3280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3" y="600649"/>
            <a:ext cx="1027099" cy="614197"/>
          </a:xfrm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Bài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172" y="1214846"/>
            <a:ext cx="9524276" cy="5329645"/>
          </a:xfrm>
        </p:spPr>
      </p:pic>
      <p:sp>
        <p:nvSpPr>
          <p:cNvPr id="6" name="Oval 5"/>
          <p:cNvSpPr/>
          <p:nvPr/>
        </p:nvSpPr>
        <p:spPr>
          <a:xfrm>
            <a:off x="2560320" y="1645920"/>
            <a:ext cx="73152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212183" y="1445623"/>
            <a:ext cx="73152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2991394" y="3095897"/>
            <a:ext cx="73152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688285" y="2830286"/>
            <a:ext cx="73152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29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2765"/>
            <a:ext cx="9073818" cy="614197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Tàu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nhiều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thùng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hàng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nhất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407999"/>
            <a:ext cx="8647611" cy="5172016"/>
          </a:xfrm>
        </p:spPr>
      </p:pic>
      <p:sp>
        <p:nvSpPr>
          <p:cNvPr id="6" name="Rectangle 5"/>
          <p:cNvSpPr/>
          <p:nvPr/>
        </p:nvSpPr>
        <p:spPr>
          <a:xfrm>
            <a:off x="3331029" y="1407999"/>
            <a:ext cx="744582" cy="6559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38754" y="1407999"/>
            <a:ext cx="744582" cy="6559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480" y="3833336"/>
            <a:ext cx="744582" cy="6559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38754" y="1407999"/>
            <a:ext cx="744582" cy="6559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3" y="450695"/>
            <a:ext cx="895742" cy="614197"/>
          </a:xfrm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Bài</a:t>
            </a:r>
            <a:r>
              <a:rPr lang="en-US" dirty="0" smtClean="0"/>
              <a:t> 4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4" y="1188720"/>
            <a:ext cx="10590323" cy="5238205"/>
          </a:xfrm>
        </p:spPr>
      </p:pic>
      <p:sp>
        <p:nvSpPr>
          <p:cNvPr id="6" name="Rectangle 5"/>
          <p:cNvSpPr/>
          <p:nvPr/>
        </p:nvSpPr>
        <p:spPr>
          <a:xfrm>
            <a:off x="1058091" y="1423851"/>
            <a:ext cx="483326" cy="666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42309" y="4598125"/>
            <a:ext cx="391885" cy="561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9532" y="4598125"/>
            <a:ext cx="391885" cy="561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309" y="5403668"/>
            <a:ext cx="391885" cy="561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3589" y="5355503"/>
            <a:ext cx="391885" cy="561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67006" y="4500288"/>
            <a:ext cx="587828" cy="757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96205" y="4500288"/>
            <a:ext cx="587828" cy="757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86040" y="5329242"/>
            <a:ext cx="587828" cy="757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0955" y="5329242"/>
            <a:ext cx="587828" cy="757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ปักพินโดย Khánh Huyền ใน flowers DONE | สติกเกอร์, วันเกิด, ป้า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209" y="117567"/>
            <a:ext cx="6605625" cy="674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9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Malgun Gothic</vt:lpstr>
      <vt:lpstr>Malgun Gothic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Van</dc:creator>
  <cp:lastModifiedBy>Thanh Van</cp:lastModifiedBy>
  <cp:revision>4</cp:revision>
  <dcterms:created xsi:type="dcterms:W3CDTF">2021-10-07T21:05:21Z</dcterms:created>
  <dcterms:modified xsi:type="dcterms:W3CDTF">2021-10-07T21:25:55Z</dcterms:modified>
</cp:coreProperties>
</file>