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96" r:id="rId5"/>
    <p:sldId id="289" r:id="rId6"/>
    <p:sldId id="260" r:id="rId7"/>
    <p:sldId id="295" r:id="rId8"/>
    <p:sldId id="262" r:id="rId9"/>
    <p:sldId id="263" r:id="rId10"/>
    <p:sldId id="277" r:id="rId11"/>
    <p:sldId id="264" r:id="rId12"/>
    <p:sldId id="265" r:id="rId13"/>
    <p:sldId id="291" r:id="rId14"/>
    <p:sldId id="290" r:id="rId15"/>
    <p:sldId id="280" r:id="rId16"/>
    <p:sldId id="292" r:id="rId17"/>
    <p:sldId id="281" r:id="rId18"/>
    <p:sldId id="282" r:id="rId19"/>
    <p:sldId id="283" r:id="rId20"/>
    <p:sldId id="293" r:id="rId21"/>
    <p:sldId id="297" r:id="rId22"/>
    <p:sldId id="269" r:id="rId23"/>
    <p:sldId id="294" r:id="rId24"/>
    <p:sldId id="272" r:id="rId25"/>
    <p:sldId id="286" r:id="rId26"/>
    <p:sldId id="288" r:id="rId27"/>
    <p:sldId id="271" r:id="rId28"/>
    <p:sldId id="298" r:id="rId29"/>
    <p:sldId id="273"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0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466B4-B04A-4ED6-A586-C4002ABCECF5}"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68EAB-43CA-42EE-AF5A-0D06046812DB}" type="slidenum">
              <a:rPr lang="en-US" smtClean="0"/>
              <a:t>‹#›</a:t>
            </a:fld>
            <a:endParaRPr lang="en-US"/>
          </a:p>
        </p:txBody>
      </p:sp>
    </p:spTree>
    <p:extLst>
      <p:ext uri="{BB962C8B-B14F-4D97-AF65-F5344CB8AC3E}">
        <p14:creationId xmlns:p14="http://schemas.microsoft.com/office/powerpoint/2010/main" val="88720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E3FD-B78D-469F-8E41-40EAD7DED8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BB1F7A-A515-4104-B0BD-235FE16D8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1C60C2-DBF7-4B83-AE68-1EBF49A819D9}"/>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059B476B-D962-4213-A4C1-121AB26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1D50F-0751-4167-A415-9607A76345E0}"/>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73692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2EED-C334-4A9B-90BC-C3F61C4D6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E494E-770D-487C-AE7C-31B870B547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32353-9417-415D-B598-479339B66EE5}"/>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8502044A-0964-4AF9-B8B1-10107995A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86A73-5B87-4E21-8050-9CBF5CA44C4F}"/>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226622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E0514-C28F-4A2E-BD31-D1746DF730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8E8235-DA14-47AF-9028-C6C1A72AAA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A525E-4A43-4861-80EC-74EC4A7FC9D4}"/>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C3427C6F-CE7B-428F-BAF0-827523946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6BD06-4500-4B8B-8D47-B89477255791}"/>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209842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07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CEE9-DA2A-4D02-B229-2FFA74B19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C99803-2373-4F9A-BE35-512DD1D38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4D63-8629-4A1B-98C0-4007CE9441A9}"/>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97DFBB20-3E50-4E30-856E-8F717DF3C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D2507-218A-451E-8152-B42F900B0487}"/>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255901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6072-984D-4107-9E7C-C49A400E4D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A1AD7E-7D9A-4BCD-9909-9D4585DAE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FFF1E-3A1E-4E28-B708-F7F318EBD465}"/>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74D934CD-A499-4125-9243-A4B595314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41803-03F5-4985-B30A-D9C00C2C65F4}"/>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37036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ECC3-3060-424F-B884-6A45E5B29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16C26-5378-4900-836E-4548B8E277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47B115-AC1E-4CD4-8E92-D88B15F2E3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852559-E06D-4FFA-9A57-16FE48E6CB4D}"/>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6" name="Footer Placeholder 5">
            <a:extLst>
              <a:ext uri="{FF2B5EF4-FFF2-40B4-BE49-F238E27FC236}">
                <a16:creationId xmlns:a16="http://schemas.microsoft.com/office/drawing/2014/main" id="{A2BE4790-1AEC-4386-8C05-A8C0A0A9B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A7D56-96CE-4F40-AD06-AB53D02C9B05}"/>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39751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5D00-CC4B-4E7A-8059-85405CBA0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AD576-02CE-4233-90C6-9E260E53A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FD1927-2658-48EA-95E8-41A2C313CC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09636E-112A-415F-B70A-B7BF6D696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4F2314-6BA6-476A-89F8-867CF30C42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29927-6A8B-4E08-A24B-9F714F76FBA0}"/>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8" name="Footer Placeholder 7">
            <a:extLst>
              <a:ext uri="{FF2B5EF4-FFF2-40B4-BE49-F238E27FC236}">
                <a16:creationId xmlns:a16="http://schemas.microsoft.com/office/drawing/2014/main" id="{5546D0F0-FEA2-4F64-9A38-BCC0597D7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AF2FA-E789-47EA-93FD-A4CB6E0E53F4}"/>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102708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528E-AA2E-4584-9711-93175E802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FA5F5-5E30-48E5-89A6-B6E977297146}"/>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4" name="Footer Placeholder 3">
            <a:extLst>
              <a:ext uri="{FF2B5EF4-FFF2-40B4-BE49-F238E27FC236}">
                <a16:creationId xmlns:a16="http://schemas.microsoft.com/office/drawing/2014/main" id="{EB2BA2A8-EFFB-46AA-9FCB-19E433C68D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0B896-4979-4361-B34A-66D0513F4747}"/>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176842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FD4C5-F843-4AB1-BD68-D6D0CC34303C}"/>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3" name="Footer Placeholder 2">
            <a:extLst>
              <a:ext uri="{FF2B5EF4-FFF2-40B4-BE49-F238E27FC236}">
                <a16:creationId xmlns:a16="http://schemas.microsoft.com/office/drawing/2014/main" id="{D1892C1B-93C6-4460-B97D-43BDB0FD76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90FA6-D4C0-4F09-909D-6E3767FA3370}"/>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51392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FB24-3558-4F8F-B4C8-E13811E6F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51B96-BD70-41F7-8BE7-C9F32E234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AEEF46-34FB-485A-AB61-630964C69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2A080-F7F1-4A2F-A75B-69058FCE1EC7}"/>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6" name="Footer Placeholder 5">
            <a:extLst>
              <a:ext uri="{FF2B5EF4-FFF2-40B4-BE49-F238E27FC236}">
                <a16:creationId xmlns:a16="http://schemas.microsoft.com/office/drawing/2014/main" id="{432C317D-0D55-4915-BBDD-BB9F53DA9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A3E4A-06AB-4350-8EFA-4372BEA18192}"/>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195706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921A-1AAE-4562-BDDB-A452459C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E7DBFD-8DE4-429A-B55F-99A65CBB9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954BA9-AE79-4FA6-9BEE-36BAAC39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50B21-7651-4C4F-A62F-2814FF0BD58C}"/>
              </a:ext>
            </a:extLst>
          </p:cNvPr>
          <p:cNvSpPr>
            <a:spLocks noGrp="1"/>
          </p:cNvSpPr>
          <p:nvPr>
            <p:ph type="dt" sz="half" idx="10"/>
          </p:nvPr>
        </p:nvSpPr>
        <p:spPr/>
        <p:txBody>
          <a:bodyPr/>
          <a:lstStyle/>
          <a:p>
            <a:fld id="{84F61E19-C80F-4E24-A616-6004CBF41316}" type="datetimeFigureOut">
              <a:rPr lang="en-US" smtClean="0"/>
              <a:t>10/20/2023</a:t>
            </a:fld>
            <a:endParaRPr lang="en-US"/>
          </a:p>
        </p:txBody>
      </p:sp>
      <p:sp>
        <p:nvSpPr>
          <p:cNvPr id="6" name="Footer Placeholder 5">
            <a:extLst>
              <a:ext uri="{FF2B5EF4-FFF2-40B4-BE49-F238E27FC236}">
                <a16:creationId xmlns:a16="http://schemas.microsoft.com/office/drawing/2014/main" id="{21E7D64D-B65D-4590-8C07-4CC2DBDC6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D1E99-56F7-40D8-B4EA-2E65EA1927E8}"/>
              </a:ext>
            </a:extLst>
          </p:cNvPr>
          <p:cNvSpPr>
            <a:spLocks noGrp="1"/>
          </p:cNvSpPr>
          <p:nvPr>
            <p:ph type="sldNum" sz="quarter" idx="12"/>
          </p:nvPr>
        </p:nvSpPr>
        <p:spPr/>
        <p:txBody>
          <a:bodyPr/>
          <a:lstStyle/>
          <a:p>
            <a:fld id="{3CEC3805-1746-4B10-9BE0-13C5164B338B}" type="slidenum">
              <a:rPr lang="en-US" smtClean="0"/>
              <a:t>‹#›</a:t>
            </a:fld>
            <a:endParaRPr lang="en-US"/>
          </a:p>
        </p:txBody>
      </p:sp>
    </p:spTree>
    <p:extLst>
      <p:ext uri="{BB962C8B-B14F-4D97-AF65-F5344CB8AC3E}">
        <p14:creationId xmlns:p14="http://schemas.microsoft.com/office/powerpoint/2010/main" val="34444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57F6A2-738F-4C2F-8EE8-0DABC6762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258584-919D-4F9D-AA58-A468D3EDD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96A18-3A9B-46C5-A525-584B10F0D5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61E19-C80F-4E24-A616-6004CBF41316}" type="datetimeFigureOut">
              <a:rPr lang="en-US" smtClean="0"/>
              <a:t>10/20/2023</a:t>
            </a:fld>
            <a:endParaRPr lang="en-US"/>
          </a:p>
        </p:txBody>
      </p:sp>
      <p:sp>
        <p:nvSpPr>
          <p:cNvPr id="5" name="Footer Placeholder 4">
            <a:extLst>
              <a:ext uri="{FF2B5EF4-FFF2-40B4-BE49-F238E27FC236}">
                <a16:creationId xmlns:a16="http://schemas.microsoft.com/office/drawing/2014/main" id="{08C92292-F2A2-483C-A0D5-C2ABCE034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021691-AC01-4037-B4F8-1E072ACD7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C3805-1746-4B10-9BE0-13C5164B338B}" type="slidenum">
              <a:rPr lang="en-US" smtClean="0"/>
              <a:t>‹#›</a:t>
            </a:fld>
            <a:endParaRPr lang="en-US"/>
          </a:p>
        </p:txBody>
      </p:sp>
    </p:spTree>
    <p:extLst>
      <p:ext uri="{BB962C8B-B14F-4D97-AF65-F5344CB8AC3E}">
        <p14:creationId xmlns:p14="http://schemas.microsoft.com/office/powerpoint/2010/main" val="97516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do.ai/contact?utm_medium=video&amp;utm_term=vndoc.com&amp;utm_source=vdoai_logo"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vdo.ai/contact?utm_medium=video&amp;utm_term=vndoc.com&amp;utm_source=vdoai_log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vdo.ai/contact?utm_medium=video&amp;utm_term=vndoc.com&amp;utm_source=vdoai_logo"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12.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vdo.ai/contact?utm_medium=video&amp;utm_term=vndoc.com&amp;utm_source=vdoai_logo"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vdo.ai/contact?utm_medium=video&amp;utm_term=vndoc.com&amp;utm_source=vdoai_logo"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6"/>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3"/>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4169719" y="1601899"/>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200" b="1" kern="0" noProof="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àng tiên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3881985" y="563286"/>
            <a:ext cx="2867157"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Chưa hài lòng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AE79AFE7-61C8-6145-B8E7-00E887038B3F}"/>
              </a:ext>
            </a:extLst>
          </p:cNvPr>
          <p:cNvGrpSpPr/>
          <p:nvPr/>
        </p:nvGrpSpPr>
        <p:grpSpPr>
          <a:xfrm>
            <a:off x="-100759" y="742950"/>
            <a:ext cx="3686371" cy="3739771"/>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
        <p:nvSpPr>
          <p:cNvPr id="40" name="TextBox 21"/>
          <p:cNvSpPr>
            <a:spLocks noChangeArrowheads="1"/>
          </p:cNvSpPr>
          <p:nvPr/>
        </p:nvSpPr>
        <p:spPr bwMode="auto">
          <a:xfrm>
            <a:off x="7427488" y="563286"/>
            <a:ext cx="2608940" cy="737286"/>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ló dạng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2" name="TextBox 17"/>
          <p:cNvSpPr>
            <a:spLocks noChangeArrowheads="1"/>
          </p:cNvSpPr>
          <p:nvPr/>
        </p:nvSpPr>
        <p:spPr bwMode="auto">
          <a:xfrm>
            <a:off x="6931985" y="1603479"/>
            <a:ext cx="3806569"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truyện cổ tích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2828836"/>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3"/>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4"/>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3"/>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solidFill>
                  <a:srgbClr val="C00000"/>
                </a:solidFill>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Ta-nhi-a 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Đêm ấy, bên cửa sổ mở rộng, có tiếng thở nhẹ mơ hồ xen lẫn tiếng thì thầm: </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 Bạn thân mến! – Bụi hoa hồng khẽ nói. – Hơi thở của bạn làm tôi dễ chịu quá.</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6"/>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sổ</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chỗ</a:t>
                      </a:r>
                      <a:r>
                        <a:rPr lang="en-US" sz="2800" b="0" dirty="0">
                          <a:solidFill>
                            <a:srgbClr val="C00000"/>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lòng</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Lí</a:t>
            </a:r>
            <a:r>
              <a:rPr lang="en-US" sz="3200" dirty="0">
                <a:latin typeface="Cambria" panose="02040503050406030204" pitchFamily="18" charset="0"/>
                <a:ea typeface="Cambria" panose="02040503050406030204" pitchFamily="18" charset="0"/>
                <a:cs typeface="Times New Roman" panose="02020603050405020304" pitchFamily="18" charset="0"/>
              </a:rPr>
              <a:t> do</a:t>
            </a: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6"/>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cảm xúc</a:t>
            </a:r>
            <a:r>
              <a:rPr lang="vi-VN" sz="2800" dirty="0">
                <a:latin typeface="Arial" panose="020B0604020202020204" pitchFamily="34" charset="0"/>
                <a:cs typeface="Arial" panose="020B0604020202020204" pitchFamily="34" charset="0"/>
              </a:rPr>
              <a:t> bất ngờ</a:t>
            </a:r>
            <a:r>
              <a:rPr lang="nl-NL" sz="2800" dirty="0">
                <a:latin typeface="Arial" panose="020B0604020202020204" pitchFamily="34" charset="0"/>
                <a:cs typeface="Arial" panose="020B0604020202020204" pitchFamily="34" charset="0"/>
              </a:rPr>
              <a:t> của </a:t>
            </a:r>
            <a:r>
              <a:rPr lang="vi-VN" sz="2800" dirty="0">
                <a:latin typeface="Arial" panose="020B0604020202020204" pitchFamily="34" charset="0"/>
                <a:cs typeface="Arial" panose="020B0604020202020204" pitchFamily="34" charset="0"/>
              </a:rPr>
              <a:t>nhân vật.</a:t>
            </a:r>
            <a:r>
              <a:rPr lang="nl-NL" sz="2800" dirty="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a:p>
            <a:r>
              <a:rPr lang="vi-VN" sz="2800" dirty="0">
                <a:cs typeface="Arial" panose="020B0604020202020204" pitchFamily="34" charset="0"/>
              </a:rPr>
              <a:t>  Đoạn</a:t>
            </a:r>
            <a:r>
              <a:rPr lang="en-US" sz="2800" dirty="0">
                <a:latin typeface="Arial" panose="020B0604020202020204" pitchFamily="34" charset="0"/>
                <a:cs typeface="Arial" panose="020B0604020202020204" pitchFamily="34" charset="0"/>
              </a:rPr>
              <a:t> </a:t>
            </a:r>
            <a:r>
              <a:rPr lang="vi-VN" sz="2800" dirty="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 băn khoăn của nhân vật</a:t>
            </a:r>
            <a:r>
              <a:rPr lang="vi-VN" sz="2400" dirty="0">
                <a:latin typeface="Arial" panose="020B0604020202020204" pitchFamily="34" charset="0"/>
                <a:cs typeface="Arial" panose="020B0604020202020204" pitchFamily="34" charset="0"/>
              </a:rPr>
              <a:t>.</a:t>
            </a:r>
            <a:r>
              <a:rPr lang="nl-N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bài</a:t>
            </a:r>
          </a:p>
          <a:p>
            <a:pPr algn="ctr"/>
            <a:r>
              <a:rPr lang="vi-VN" sz="2400" dirty="0">
                <a:solidFill>
                  <a:srgbClr val="FF0000"/>
                </a:solidFill>
                <a:latin typeface="#9Slide07 SVNDessert Menu Scrip" panose="00000500000000000000" pitchFamily="2" charset="0"/>
              </a:rPr>
              <a:t> 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3"/>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a:t>     </a:t>
            </a:r>
            <a:r>
              <a:rPr lang="vi-VN" sz="2600" dirty="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vi-VN" sz="2600" dirty="0"/>
              <a:t>– Đây là giống hoa mới phải không?</a:t>
            </a:r>
          </a:p>
          <a:p>
            <a:pPr algn="just"/>
            <a:r>
              <a:rPr lang="en-US" sz="2600" dirty="0"/>
              <a:t>     </a:t>
            </a:r>
            <a:r>
              <a:rPr lang="vi-VN" sz="2600" dirty="0"/>
              <a:t>– Không ạ! Vẫn giống cây đó thôi.</a:t>
            </a:r>
          </a:p>
          <a:p>
            <a:pPr algn="just"/>
            <a:r>
              <a:rPr lang="en-US" sz="2600" dirty="0"/>
              <a:t>     </a:t>
            </a:r>
            <a:r>
              <a:rPr lang="vi-VN" sz="2600" dirty="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6"/>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3"/>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3"/>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3"/>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3"/>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4"/>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3"/>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6"/>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6"/>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3"/>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vi-VN" sz="2000" dirty="0">
                <a:latin typeface="+mj-lt"/>
              </a:rPr>
              <a:t>Ta-nhi-a 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vi-VN" sz="2000" dirty="0">
                <a:latin typeface="+mj-lt"/>
              </a:rPr>
              <a:t>Đêm ấy, bên cửa sổ mở rộng, có tiếng thở nhẹ mơ hồ xen lẫn tiếng thì thầm: </a:t>
            </a:r>
          </a:p>
          <a:p>
            <a:pPr algn="just"/>
            <a:r>
              <a:rPr lang="en-US" sz="2000" dirty="0">
                <a:latin typeface="+mj-lt"/>
              </a:rPr>
              <a:t>     </a:t>
            </a:r>
            <a:r>
              <a:rPr lang="vi-VN" sz="2000" dirty="0">
                <a:latin typeface="+mj-lt"/>
              </a:rPr>
              <a:t>– Bạn thân mến! – Bụi hoa hồng khẽ nói. – Hơi thở của bạn làm tôi dễ chịu quá.</a:t>
            </a:r>
          </a:p>
          <a:p>
            <a:pPr algn="just"/>
            <a:r>
              <a:rPr lang="en-US" sz="2000" dirty="0">
                <a:latin typeface="+mj-lt"/>
              </a:rPr>
              <a:t>     </a:t>
            </a:r>
            <a:r>
              <a:rPr lang="vi-VN" sz="2000" dirty="0">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3"/>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vi-VN" sz="2000" dirty="0"/>
              <a:t>– Đây là giống hoa mới phải không?</a:t>
            </a:r>
          </a:p>
          <a:p>
            <a:pPr algn="just"/>
            <a:r>
              <a:rPr lang="en-US" sz="2000" dirty="0"/>
              <a:t>     </a:t>
            </a:r>
            <a:r>
              <a:rPr lang="vi-VN" sz="2000" dirty="0"/>
              <a:t>– Không ạ! Vẫn giống cây đó thôi.</a:t>
            </a:r>
          </a:p>
          <a:p>
            <a:pPr algn="just"/>
            <a:r>
              <a:rPr lang="vi-VN" sz="2000" dirty="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2281</Words>
  <Application>Microsoft Office PowerPoint</Application>
  <PresentationFormat>Widescreen</PresentationFormat>
  <Paragraphs>165</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等线</vt:lpstr>
      <vt:lpstr>#9SLIDE03 SFU FUTURA_05 EXTRABO</vt:lpstr>
      <vt:lpstr>#9Slide03 SVNNexa Rust Sans Bla</vt:lpstr>
      <vt:lpstr>#9Slide07 SVNDessert Menu Scrip</vt:lpstr>
      <vt:lpstr>Arial</vt:lpstr>
      <vt:lpstr>Calibri</vt:lpstr>
      <vt:lpstr>Calibri Light</vt:lpstr>
      <vt:lpstr>Cambria</vt:lpstr>
      <vt:lpstr>Times New Roman</vt:lpstr>
      <vt:lpstr>Wide Latin</vt:lpstr>
      <vt:lpstr>字魂17号-萌趣果冻体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2023-10-20T02:07:26Z</dcterms:created>
  <dcterms:modified xsi:type="dcterms:W3CDTF">2023-10-20T02:07:48Z</dcterms:modified>
</cp:coreProperties>
</file>