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3" r:id="rId2"/>
    <p:sldMasterId id="2147483706" r:id="rId3"/>
    <p:sldMasterId id="2147483719" r:id="rId4"/>
    <p:sldMasterId id="2147483732" r:id="rId5"/>
    <p:sldMasterId id="2147483744" r:id="rId6"/>
  </p:sldMasterIdLst>
  <p:notesMasterIdLst>
    <p:notesMasterId r:id="rId27"/>
  </p:notesMasterIdLst>
  <p:sldIdLst>
    <p:sldId id="301" r:id="rId7"/>
    <p:sldId id="358" r:id="rId8"/>
    <p:sldId id="359" r:id="rId9"/>
    <p:sldId id="311" r:id="rId10"/>
    <p:sldId id="312" r:id="rId11"/>
    <p:sldId id="361" r:id="rId12"/>
    <p:sldId id="362" r:id="rId13"/>
    <p:sldId id="363" r:id="rId14"/>
    <p:sldId id="321" r:id="rId15"/>
    <p:sldId id="360" r:id="rId16"/>
    <p:sldId id="371" r:id="rId17"/>
    <p:sldId id="372" r:id="rId18"/>
    <p:sldId id="366" r:id="rId19"/>
    <p:sldId id="368" r:id="rId20"/>
    <p:sldId id="369" r:id="rId21"/>
    <p:sldId id="370" r:id="rId22"/>
    <p:sldId id="373" r:id="rId23"/>
    <p:sldId id="374" r:id="rId24"/>
    <p:sldId id="375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D332-E00B-4553-858B-11A264DA9AD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A9EB6-F3AA-470F-9D52-141DCBFD5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5691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6321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9284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945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885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65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422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3623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784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268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355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25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510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7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94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27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556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5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1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1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0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25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27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1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964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275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3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14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79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66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022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68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039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179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21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6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2874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1505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662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90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2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34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1961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9255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757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339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7888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4784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8DABAE-6ED1-4470-BED8-4E85F157B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8410"/>
      </p:ext>
    </p:extLst>
  </p:cSld>
  <p:clrMapOvr>
    <a:masterClrMapping/>
  </p:clrMapOvr>
  <p:transition spd="med" advClick="0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1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06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71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407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FD073-AE08-4EF9-9034-950E2C139C3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77" y="-316523"/>
            <a:ext cx="1652954" cy="16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DFD78-BE32-4A22-A575-D204E5339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5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tags" Target="../tags/tag10.xml"/><Relationship Id="rId19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media1.mp3"/><Relationship Id="rId7" Type="http://schemas.openxmlformats.org/officeDocument/2006/relationships/image" Target="../media/image37.PNG"/><Relationship Id="rId2" Type="http://schemas.microsoft.com/office/2007/relationships/media" Target="../media/media1.mp3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7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8.xm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9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9088" y="1702329"/>
            <a:ext cx="9010917" cy="11183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32: on  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kumimoji="0" lang="en-US" altLang="zh-CN" sz="6667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altLang="zh-CN" sz="6667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kumimoji="0" lang="zh-CN" altLang="en-US" sz="6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PA_文本框 202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18987" y="4232589"/>
            <a:ext cx="2871157" cy="7487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600" b="1" spc="3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Giáo</a:t>
            </a:r>
            <a:r>
              <a:rPr kumimoji="0" lang="en-US" altLang="zh-CN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Viên</a:t>
            </a:r>
            <a:r>
              <a:rPr kumimoji="0" lang="en-US" altLang="zh-CN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:….</a:t>
            </a:r>
            <a:endParaRPr kumimoji="0" lang="zh-CN" altLang="en-US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1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Trường</a:t>
            </a:r>
            <a:r>
              <a:rPr kumimoji="0" lang="en-US" altLang="zh-CN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:…..</a:t>
            </a:r>
            <a:endParaRPr kumimoji="0" lang="zh-CN" altLang="en-US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7163A-F556-4BC4-A85B-19DB42603635}"/>
              </a:ext>
            </a:extLst>
          </p:cNvPr>
          <p:cNvSpPr txBox="1"/>
          <p:nvPr/>
        </p:nvSpPr>
        <p:spPr>
          <a:xfrm>
            <a:off x="3818801" y="5894401"/>
            <a:ext cx="732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9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31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6" grpId="0"/>
      <p:bldP spid="5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736949-36A8-4F4C-92C1-DA6380119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" y="2501153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6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ECF6B-2B84-455E-A0DD-666680559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8" y="1683572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A81D34-73B9-408C-BEF7-51B44EC5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424573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9DD72C-7A9D-4F82-963D-6D98BD13BF5C}"/>
              </a:ext>
            </a:extLst>
          </p:cNvPr>
          <p:cNvSpPr/>
          <p:nvPr/>
        </p:nvSpPr>
        <p:spPr>
          <a:xfrm>
            <a:off x="904002" y="670558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Times New Roman" panose="02020603050405020304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Times New Roman" panose="0202060305040502030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7A297C-31E4-4E5D-852B-F51BAFE62437}"/>
              </a:ext>
            </a:extLst>
          </p:cNvPr>
          <p:cNvSpPr/>
          <p:nvPr/>
        </p:nvSpPr>
        <p:spPr>
          <a:xfrm>
            <a:off x="553273" y="70813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Arial-Rounded"/>
                <a:cs typeface="+mn-cs"/>
              </a:rPr>
              <a:t>3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C2CAC2C-9598-4926-973A-07D77E66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8" y="2047710"/>
            <a:ext cx="11577442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36DA52-AF8B-4E58-970E-FA1B04731027}"/>
              </a:ext>
            </a:extLst>
          </p:cNvPr>
          <p:cNvSpPr/>
          <p:nvPr/>
        </p:nvSpPr>
        <p:spPr>
          <a:xfrm>
            <a:off x="453998" y="2207938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03F1F2-3A2F-4F25-8BD4-EF808157C17A}"/>
              </a:ext>
            </a:extLst>
          </p:cNvPr>
          <p:cNvSpPr/>
          <p:nvPr/>
        </p:nvSpPr>
        <p:spPr>
          <a:xfrm>
            <a:off x="1804992" y="2218790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6E7E09-8FBB-4C1B-90D5-0F7A36ED45E5}"/>
              </a:ext>
            </a:extLst>
          </p:cNvPr>
          <p:cNvSpPr/>
          <p:nvPr/>
        </p:nvSpPr>
        <p:spPr>
          <a:xfrm>
            <a:off x="3471762" y="2204229"/>
            <a:ext cx="18917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C553FF-4C79-4BF1-A4A5-3C0845BCCF68}"/>
              </a:ext>
            </a:extLst>
          </p:cNvPr>
          <p:cNvSpPr/>
          <p:nvPr/>
        </p:nvSpPr>
        <p:spPr>
          <a:xfrm>
            <a:off x="51459" y="3517585"/>
            <a:ext cx="50798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6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chồn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4545A1-3602-43CF-A662-D90B46830E5F}"/>
              </a:ext>
            </a:extLst>
          </p:cNvPr>
          <p:cNvSpPr/>
          <p:nvPr/>
        </p:nvSpPr>
        <p:spPr>
          <a:xfrm>
            <a:off x="5471168" y="3517585"/>
            <a:ext cx="53418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ca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4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0"/>
      <p:bldP spid="9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1CF03D-95C0-4E06-8B6A-710F5987E5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4" y="235187"/>
            <a:ext cx="1106288" cy="5760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39A246-CE4F-43EF-9C3A-2129C30DC1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35" y="841711"/>
            <a:ext cx="9552123" cy="56852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E0D6B8-BB46-4A07-8CA4-1984ACA21C77}"/>
              </a:ext>
            </a:extLst>
          </p:cNvPr>
          <p:cNvSpPr txBox="1"/>
          <p:nvPr/>
        </p:nvSpPr>
        <p:spPr>
          <a:xfrm>
            <a:off x="5381693" y="1505965"/>
            <a:ext cx="24961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+mn-ea"/>
              </a:rPr>
              <a:t>Ve vẻ vè ve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n-ea"/>
              </a:rPr>
              <a:t>Vè bốn chú lợn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n-ea"/>
              </a:rPr>
              <a:t>Nhởn nhơ nô giỡn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n-ea"/>
              </a:rPr>
              <a:t>Ăn ngủ vô tư.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n-ea"/>
              </a:rPr>
              <a:t>Hẳn họ nhà “Trư”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n-ea"/>
              </a:rPr>
              <a:t>Là to tròn thế.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n-ea"/>
              </a:rPr>
              <a:t>Ve vè nghe kể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n-ea"/>
              </a:rPr>
              <a:t>Bốn chú lợn con.</a:t>
            </a:r>
          </a:p>
          <a:p>
            <a:endParaRPr lang="en-US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B0039C-CD28-4699-B670-C2828A3B1A81}"/>
              </a:ext>
            </a:extLst>
          </p:cNvPr>
          <p:cNvSpPr txBox="1"/>
          <p:nvPr/>
        </p:nvSpPr>
        <p:spPr>
          <a:xfrm>
            <a:off x="4737463" y="811259"/>
            <a:ext cx="32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n-ea"/>
              </a:rPr>
              <a:t>Bốn chú lợn con</a:t>
            </a:r>
            <a:endParaRPr lang="en-US" sz="36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0B64A5-263D-49BC-B889-B71287195B98}"/>
              </a:ext>
            </a:extLst>
          </p:cNvPr>
          <p:cNvSpPr txBox="1"/>
          <p:nvPr/>
        </p:nvSpPr>
        <p:spPr>
          <a:xfrm>
            <a:off x="7516220" y="608286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latin typeface="+mn-ea"/>
              </a:rPr>
              <a:t>(Tiến Việt)</a:t>
            </a:r>
            <a:endParaRPr lang="en-US" dirty="0">
              <a:latin typeface="+mn-ea"/>
            </a:endParaRPr>
          </a:p>
        </p:txBody>
      </p:sp>
      <p:pic>
        <p:nvPicPr>
          <p:cNvPr id="22" name="p77 Bốn chú lợn con">
            <a:hlinkClick r:id="" action="ppaction://media"/>
            <a:extLst>
              <a:ext uri="{FF2B5EF4-FFF2-40B4-BE49-F238E27FC236}">
                <a16:creationId xmlns:a16="http://schemas.microsoft.com/office/drawing/2014/main" id="{B174FACD-C7BA-46F8-BBA7-D604FB883DD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0091" y="5697679"/>
            <a:ext cx="609600" cy="6096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3CEAA9-B5ED-403E-BEBC-B04625B7C9A9}"/>
              </a:ext>
            </a:extLst>
          </p:cNvPr>
          <p:cNvCxnSpPr>
            <a:cxnSpLocks/>
          </p:cNvCxnSpPr>
          <p:nvPr/>
        </p:nvCxnSpPr>
        <p:spPr>
          <a:xfrm>
            <a:off x="5157926" y="1358283"/>
            <a:ext cx="35510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31EA9-C789-4E07-ABEA-C63C0338ECAB}"/>
              </a:ext>
            </a:extLst>
          </p:cNvPr>
          <p:cNvCxnSpPr>
            <a:cxnSpLocks/>
          </p:cNvCxnSpPr>
          <p:nvPr/>
        </p:nvCxnSpPr>
        <p:spPr>
          <a:xfrm>
            <a:off x="6631619" y="1367160"/>
            <a:ext cx="35510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4D607AC-1076-4825-BA30-F9670A811EA9}"/>
              </a:ext>
            </a:extLst>
          </p:cNvPr>
          <p:cNvCxnSpPr>
            <a:cxnSpLocks/>
          </p:cNvCxnSpPr>
          <p:nvPr/>
        </p:nvCxnSpPr>
        <p:spPr>
          <a:xfrm>
            <a:off x="7430610" y="1367160"/>
            <a:ext cx="35510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5C896D-C984-43BC-96A0-80516CC38342}"/>
              </a:ext>
            </a:extLst>
          </p:cNvPr>
          <p:cNvCxnSpPr>
            <a:cxnSpLocks/>
          </p:cNvCxnSpPr>
          <p:nvPr/>
        </p:nvCxnSpPr>
        <p:spPr>
          <a:xfrm>
            <a:off x="6096000" y="2547890"/>
            <a:ext cx="2781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22D537-FDD0-4E04-83B7-31423243EBC1}"/>
              </a:ext>
            </a:extLst>
          </p:cNvPr>
          <p:cNvCxnSpPr>
            <a:cxnSpLocks/>
          </p:cNvCxnSpPr>
          <p:nvPr/>
        </p:nvCxnSpPr>
        <p:spPr>
          <a:xfrm>
            <a:off x="7054788" y="2547890"/>
            <a:ext cx="2781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687442-7F0E-4B9E-8343-1FE5626CA770}"/>
              </a:ext>
            </a:extLst>
          </p:cNvPr>
          <p:cNvCxnSpPr>
            <a:cxnSpLocks/>
          </p:cNvCxnSpPr>
          <p:nvPr/>
        </p:nvCxnSpPr>
        <p:spPr>
          <a:xfrm>
            <a:off x="5817833" y="3107183"/>
            <a:ext cx="2781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F44AA4-885F-4A26-94B6-4A6E0BED2355}"/>
              </a:ext>
            </a:extLst>
          </p:cNvPr>
          <p:cNvCxnSpPr>
            <a:cxnSpLocks/>
          </p:cNvCxnSpPr>
          <p:nvPr/>
        </p:nvCxnSpPr>
        <p:spPr>
          <a:xfrm>
            <a:off x="7430610" y="3107183"/>
            <a:ext cx="2781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12CAE7-7B19-4270-815D-E75AD223D185}"/>
              </a:ext>
            </a:extLst>
          </p:cNvPr>
          <p:cNvCxnSpPr>
            <a:cxnSpLocks/>
          </p:cNvCxnSpPr>
          <p:nvPr/>
        </p:nvCxnSpPr>
        <p:spPr>
          <a:xfrm>
            <a:off x="6353452" y="4731796"/>
            <a:ext cx="2781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43255E-9624-4CE2-B05A-24D788C61DE9}"/>
              </a:ext>
            </a:extLst>
          </p:cNvPr>
          <p:cNvCxnSpPr>
            <a:cxnSpLocks/>
          </p:cNvCxnSpPr>
          <p:nvPr/>
        </p:nvCxnSpPr>
        <p:spPr>
          <a:xfrm>
            <a:off x="6631619" y="5850382"/>
            <a:ext cx="2781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1740C5-CC18-4B70-AC0E-1322AEB0CD7C}"/>
              </a:ext>
            </a:extLst>
          </p:cNvPr>
          <p:cNvCxnSpPr>
            <a:cxnSpLocks/>
          </p:cNvCxnSpPr>
          <p:nvPr/>
        </p:nvCxnSpPr>
        <p:spPr>
          <a:xfrm>
            <a:off x="7193871" y="5850382"/>
            <a:ext cx="2781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114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650A6-B2C7-4A88-A2A5-EF351AB0B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424597"/>
            <a:ext cx="1443707" cy="64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BC419D-57F3-4F35-BBAB-BF70C824B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745" y="1310165"/>
            <a:ext cx="8187826" cy="5314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54C707-3F52-4F24-9442-50903FCDE60A}"/>
              </a:ext>
            </a:extLst>
          </p:cNvPr>
          <p:cNvSpPr txBox="1"/>
          <p:nvPr/>
        </p:nvSpPr>
        <p:spPr>
          <a:xfrm>
            <a:off x="4235653" y="576111"/>
            <a:ext cx="3999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n-ea"/>
              </a:rPr>
              <a:t>Rừng xanh vui nhộn</a:t>
            </a:r>
            <a:endParaRPr lang="en-US" sz="3600" b="1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0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BC2B8-849F-41B9-8A19-A4C3C545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64" y="406986"/>
            <a:ext cx="6286500" cy="4286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10FE9E-1F92-47B9-9D70-827862019EAA}"/>
              </a:ext>
            </a:extLst>
          </p:cNvPr>
          <p:cNvSpPr txBox="1"/>
          <p:nvPr/>
        </p:nvSpPr>
        <p:spPr>
          <a:xfrm>
            <a:off x="3888419" y="4900474"/>
            <a:ext cx="435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Con </a:t>
            </a:r>
            <a:r>
              <a:rPr lang="en-US" sz="7200" dirty="0" err="1"/>
              <a:t>gấu</a:t>
            </a:r>
            <a:endParaRPr lang="en-US" sz="7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40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BC2B8-849F-41B9-8A19-A4C3C545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8564" y="782033"/>
            <a:ext cx="6286500" cy="3536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10FE9E-1F92-47B9-9D70-827862019EAA}"/>
              </a:ext>
            </a:extLst>
          </p:cNvPr>
          <p:cNvSpPr txBox="1"/>
          <p:nvPr/>
        </p:nvSpPr>
        <p:spPr>
          <a:xfrm>
            <a:off x="3888419" y="4900474"/>
            <a:ext cx="435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thỏ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6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BC2B8-849F-41B9-8A19-A4C3C5458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8564" y="904816"/>
            <a:ext cx="6286500" cy="3290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10FE9E-1F92-47B9-9D70-827862019EAA}"/>
              </a:ext>
            </a:extLst>
          </p:cNvPr>
          <p:cNvSpPr txBox="1"/>
          <p:nvPr/>
        </p:nvSpPr>
        <p:spPr>
          <a:xfrm>
            <a:off x="3888419" y="4900474"/>
            <a:ext cx="435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sóc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54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4062414" y="1308101"/>
            <a:ext cx="3641725" cy="982663"/>
          </a:xfrm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857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Vừa rồi các con </a:t>
            </a:r>
            <a:r>
              <a:rPr kumimoji="0" lang="en-US" altLang="x-non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học</a:t>
            </a:r>
            <a:r>
              <a:rPr kumimoji="0" lang="en-US" altLang="x-non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altLang="x-none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vần</a:t>
            </a:r>
            <a:r>
              <a:rPr kumimoji="0" lang="en-US" altLang="x-none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147425-23E2-487E-BEA5-E65EBCF9FE09}"/>
              </a:ext>
            </a:extLst>
          </p:cNvPr>
          <p:cNvSpPr txBox="1"/>
          <p:nvPr/>
        </p:nvSpPr>
        <p:spPr>
          <a:xfrm>
            <a:off x="11128248" y="2286000"/>
            <a:ext cx="44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08FD6-0FE3-4CCE-94FA-25EE6E1139F5}"/>
              </a:ext>
            </a:extLst>
          </p:cNvPr>
          <p:cNvSpPr txBox="1"/>
          <p:nvPr/>
        </p:nvSpPr>
        <p:spPr>
          <a:xfrm>
            <a:off x="11128248" y="1757511"/>
            <a:ext cx="59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D8DF50-AE5A-4471-9CA6-D763DDE6D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0" y="413752"/>
            <a:ext cx="1622108" cy="4734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5E0D5D-91A7-4E94-B618-55C1BAFF58B0}"/>
              </a:ext>
            </a:extLst>
          </p:cNvPr>
          <p:cNvSpPr txBox="1"/>
          <p:nvPr/>
        </p:nvSpPr>
        <p:spPr>
          <a:xfrm>
            <a:off x="1748778" y="5977922"/>
            <a:ext cx="921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n-ea"/>
                <a:cs typeface="Arial-Rounded" panose="020B0500000000000000" pitchFamily="34" charset="0"/>
              </a:rPr>
              <a:t>Sơn ca véo von: Mẹ ơi, con đã lớn khôn.</a:t>
            </a:r>
            <a:endParaRPr lang="en-US" sz="4000" dirty="0">
              <a:latin typeface="+mn-ea"/>
              <a:cs typeface="Arial-Rounded" panose="020B0500000000000000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D931C-5F1F-4A4F-95E8-7926ECEEA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224502"/>
            <a:ext cx="9996134" cy="46505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798AE3-8A78-4A25-B626-A1DB4315FAEE}"/>
              </a:ext>
            </a:extLst>
          </p:cNvPr>
          <p:cNvSpPr txBox="1"/>
          <p:nvPr/>
        </p:nvSpPr>
        <p:spPr>
          <a:xfrm>
            <a:off x="1748778" y="5977922"/>
            <a:ext cx="1002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n-ea"/>
              </a:rPr>
              <a:t>S</a:t>
            </a:r>
            <a:r>
              <a:rPr lang="vi-VN" sz="4000" dirty="0">
                <a:solidFill>
                  <a:srgbClr val="C00000"/>
                </a:solidFill>
                <a:latin typeface="+mn-ea"/>
              </a:rPr>
              <a:t>ơn</a:t>
            </a:r>
            <a:r>
              <a:rPr lang="vi-VN" sz="4000" dirty="0">
                <a:latin typeface="+mn-ea"/>
              </a:rPr>
              <a:t> ca véo v</a:t>
            </a:r>
            <a:r>
              <a:rPr lang="vi-VN" sz="4000" dirty="0">
                <a:solidFill>
                  <a:srgbClr val="C00000"/>
                </a:solidFill>
                <a:latin typeface="+mn-ea"/>
              </a:rPr>
              <a:t>on</a:t>
            </a:r>
            <a:r>
              <a:rPr lang="vi-VN" sz="4000" dirty="0">
                <a:latin typeface="+mn-ea"/>
              </a:rPr>
              <a:t>: Mẹ ơi, c</a:t>
            </a:r>
            <a:r>
              <a:rPr lang="vi-VN" sz="4000" dirty="0">
                <a:solidFill>
                  <a:srgbClr val="C00000"/>
                </a:solidFill>
                <a:latin typeface="+mn-ea"/>
              </a:rPr>
              <a:t>on</a:t>
            </a:r>
            <a:r>
              <a:rPr lang="vi-VN" sz="4000" dirty="0">
                <a:latin typeface="+mn-ea"/>
              </a:rPr>
              <a:t> đã l</a:t>
            </a:r>
            <a:r>
              <a:rPr lang="vi-VN" sz="4000" dirty="0">
                <a:solidFill>
                  <a:srgbClr val="C00000"/>
                </a:solidFill>
                <a:latin typeface="+mn-ea"/>
              </a:rPr>
              <a:t>ớn</a:t>
            </a:r>
            <a:r>
              <a:rPr lang="vi-VN" sz="4000" dirty="0">
                <a:latin typeface="+mn-ea"/>
              </a:rPr>
              <a:t> kh</a:t>
            </a:r>
            <a:r>
              <a:rPr lang="vi-VN" sz="4000" dirty="0">
                <a:solidFill>
                  <a:srgbClr val="C00000"/>
                </a:solidFill>
                <a:latin typeface="+mn-ea"/>
              </a:rPr>
              <a:t>ôn</a:t>
            </a:r>
            <a:r>
              <a:rPr lang="vi-VN" sz="4000" dirty="0">
                <a:latin typeface="+mn-ea"/>
              </a:rPr>
              <a:t>.</a:t>
            </a:r>
            <a:endParaRPr lang="en-US" sz="40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5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14516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198" y="1582072"/>
            <a:ext cx="73914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kumimoji="0" lang="en-US" sz="2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545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198" y="1582072"/>
            <a:ext cx="73914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kumimoji="0" lang="en-US" sz="27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35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5423C-9A78-4447-8C87-A516532C7C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71" y="-245073"/>
            <a:ext cx="1740960" cy="1740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4A3A2-132F-432B-B779-62C5ACF4C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273132"/>
            <a:ext cx="1593476" cy="829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D3FDA-8D96-4059-856F-DE864BF69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541" y="1609862"/>
            <a:ext cx="6062780" cy="3118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6B4803-6B84-44FB-B65F-9E3497547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32" y="5094593"/>
            <a:ext cx="11040798" cy="661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578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xmlns="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FC21F-D19E-4A73-A528-64933D7D9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" y="440039"/>
            <a:ext cx="1661099" cy="864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A5386E-0F08-4AE2-8BCB-FF6CC384E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22" y="2560865"/>
            <a:ext cx="2976752" cy="2289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B49712-7B8A-435E-B767-021DAA9BE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128" y="2351176"/>
            <a:ext cx="3590122" cy="2585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FD999C-F8E6-43C9-A435-B9F6272A7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080" y="2261234"/>
            <a:ext cx="2348472" cy="2765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39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2438400" y="1752600"/>
            <a:ext cx="5562600" cy="4038600"/>
          </a:xfrm>
          <a:prstGeom prst="rect">
            <a:avLst/>
          </a:prstGeom>
          <a:solidFill>
            <a:srgbClr val="003399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8610600" y="16002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4" name="Rectangle 6"/>
          <p:cNvSpPr/>
          <p:nvPr/>
        </p:nvSpPr>
        <p:spPr>
          <a:xfrm rot="-3389626">
            <a:off x="7962900" y="8001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524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159</Words>
  <Application>Microsoft Office PowerPoint</Application>
  <PresentationFormat>Widescreen</PresentationFormat>
  <Paragraphs>47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微软雅黑</vt:lpstr>
      <vt:lpstr>宋体</vt:lpstr>
      <vt:lpstr>宋体</vt:lpstr>
      <vt:lpstr>.VnAvant</vt:lpstr>
      <vt:lpstr>Arial</vt:lpstr>
      <vt:lpstr>Arial-Rounded</vt:lpstr>
      <vt:lpstr>Calibri</vt:lpstr>
      <vt:lpstr>Calibri Light</vt:lpstr>
      <vt:lpstr>等线</vt:lpstr>
      <vt:lpstr>HP001 4 hàng</vt:lpstr>
      <vt:lpstr>黑体</vt:lpstr>
      <vt:lpstr>Tahoma</vt:lpstr>
      <vt:lpstr>Times New Roman</vt:lpstr>
      <vt:lpstr>1_Office 主题</vt:lpstr>
      <vt:lpstr>默认设计模板</vt:lpstr>
      <vt:lpstr>6_Office Theme</vt:lpstr>
      <vt:lpstr>1_默认设计模板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THUY LINH</cp:lastModifiedBy>
  <cp:revision>4</cp:revision>
  <dcterms:created xsi:type="dcterms:W3CDTF">2021-08-20T13:40:09Z</dcterms:created>
  <dcterms:modified xsi:type="dcterms:W3CDTF">2022-10-03T22:36:28Z</dcterms:modified>
</cp:coreProperties>
</file>