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8"/>
  </p:notesMasterIdLst>
  <p:sldIdLst>
    <p:sldId id="320" r:id="rId4"/>
    <p:sldId id="321" r:id="rId5"/>
    <p:sldId id="322" r:id="rId6"/>
    <p:sldId id="323" r:id="rId7"/>
    <p:sldId id="324" r:id="rId8"/>
    <p:sldId id="470" r:id="rId9"/>
    <p:sldId id="353" r:id="rId10"/>
    <p:sldId id="352" r:id="rId11"/>
    <p:sldId id="475" r:id="rId12"/>
    <p:sldId id="478" r:id="rId13"/>
    <p:sldId id="471" r:id="rId14"/>
    <p:sldId id="492" r:id="rId15"/>
    <p:sldId id="491" r:id="rId16"/>
    <p:sldId id="476" r:id="rId17"/>
    <p:sldId id="493" r:id="rId18"/>
    <p:sldId id="477" r:id="rId19"/>
    <p:sldId id="494" r:id="rId20"/>
    <p:sldId id="472" r:id="rId21"/>
    <p:sldId id="495" r:id="rId22"/>
    <p:sldId id="496" r:id="rId23"/>
    <p:sldId id="497" r:id="rId24"/>
    <p:sldId id="498" r:id="rId25"/>
    <p:sldId id="483" r:id="rId26"/>
    <p:sldId id="486" r:id="rId27"/>
    <p:sldId id="499" r:id="rId28"/>
    <p:sldId id="500" r:id="rId29"/>
    <p:sldId id="501" r:id="rId30"/>
    <p:sldId id="502" r:id="rId31"/>
    <p:sldId id="503" r:id="rId32"/>
    <p:sldId id="504" r:id="rId33"/>
    <p:sldId id="506" r:id="rId34"/>
    <p:sldId id="507" r:id="rId35"/>
    <p:sldId id="508"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2022/9/26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a16="http://schemas.microsoft.com/office/drawing/2014/main" id="{2103E797-E277-4278-ABAB-2FD7DE8768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pic>
        <p:nvPicPr>
          <p:cNvPr id="7" name="Picture 6" descr="Shape&#10;&#10;Description automatically generated with medium confidence">
            <a:extLst>
              <a:ext uri="{FF2B5EF4-FFF2-40B4-BE49-F238E27FC236}">
                <a16:creationId xmlns:a16="http://schemas.microsoft.com/office/drawing/2014/main" id="{B25A501D-A358-4504-A31E-C3F37C644E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slideLayout" Target="../slideLayouts/slideLayout14.xml"/><Relationship Id="rId21"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8.png"/><Relationship Id="rId17" Type="http://schemas.openxmlformats.org/officeDocument/2006/relationships/slide" Target="slide3.xml"/><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image" Target="../media/image13.png"/><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7.gif"/><Relationship Id="rId5" Type="http://schemas.openxmlformats.org/officeDocument/2006/relationships/audio" Target="../media/audio1.wav"/><Relationship Id="rId15" Type="http://schemas.openxmlformats.org/officeDocument/2006/relationships/slide" Target="slide2.xml"/><Relationship Id="rId23" Type="http://schemas.openxmlformats.org/officeDocument/2006/relationships/slide" Target="slide6.xml"/><Relationship Id="rId10" Type="http://schemas.openxmlformats.org/officeDocument/2006/relationships/image" Target="../media/image6.gif"/><Relationship Id="rId19"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image" Target="../media/image5.gif"/><Relationship Id="rId14" Type="http://schemas.openxmlformats.org/officeDocument/2006/relationships/image" Target="../media/image10.png"/><Relationship Id="rId22"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5.xml"/><Relationship Id="rId7" Type="http://schemas.openxmlformats.org/officeDocument/2006/relationships/image" Target="../media/image1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4.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2.xml"/><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6.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20.xm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0.png"/><Relationship Id="rId5" Type="http://schemas.openxmlformats.org/officeDocument/2006/relationships/image" Target="../media/image17.jpeg"/><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4"/>
          <a:stretch>
            <a:fillRect/>
          </a:stretch>
        </p:blipFill>
        <p:spPr>
          <a:xfrm>
            <a:off x="6688280" y="1151304"/>
            <a:ext cx="3883988" cy="4700859"/>
          </a:xfrm>
          <a:prstGeom prst="rect">
            <a:avLst/>
          </a:prstGeom>
        </p:spPr>
      </p:pic>
      <p:pic>
        <p:nvPicPr>
          <p:cNvPr id="29" name="Picture 28">
            <a:hlinkClick r:id="rId15"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6"/>
          <a:stretch>
            <a:fillRect/>
          </a:stretch>
        </p:blipFill>
        <p:spPr>
          <a:xfrm>
            <a:off x="6304775" y="922081"/>
            <a:ext cx="3066554" cy="2554445"/>
          </a:xfrm>
          <a:prstGeom prst="rect">
            <a:avLst/>
          </a:prstGeom>
        </p:spPr>
      </p:pic>
      <p:pic>
        <p:nvPicPr>
          <p:cNvPr id="30" name="Picture 29">
            <a:hlinkClick r:id="rId17"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21"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22"/>
          <a:stretch>
            <a:fillRect/>
          </a:stretch>
        </p:blipFill>
        <p:spPr>
          <a:xfrm>
            <a:off x="5862097" y="3154543"/>
            <a:ext cx="3115326" cy="2462997"/>
          </a:xfrm>
          <a:prstGeom prst="rect">
            <a:avLst/>
          </a:prstGeom>
        </p:spPr>
      </p:pic>
      <p:sp>
        <p:nvSpPr>
          <p:cNvPr id="2" name="Rectangle: Rounded Corners 1">
            <a:hlinkClick r:id="rId23" action="ppaction://hlinksldjump"/>
            <a:extLst>
              <a:ext uri="{FF2B5EF4-FFF2-40B4-BE49-F238E27FC236}">
                <a16:creationId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530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DB668A7-8268-4E25-AB89-682EEE4FC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a16="http://schemas.microsoft.com/office/drawing/2014/main"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a16="http://schemas.microsoft.com/office/drawing/2014/main"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lvl="0" algn="ctr">
              <a:defRP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a16="http://schemas.microsoft.com/office/drawing/2014/main"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a16="http://schemas.microsoft.com/office/drawing/2014/main"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a16="http://schemas.microsoft.com/office/drawing/2014/main"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phát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2" name="Rectangle: Rounded Corners 41">
            <a:extLst>
              <a:ext uri="{FF2B5EF4-FFF2-40B4-BE49-F238E27FC236}">
                <a16:creationId xmlns:a16="http://schemas.microsoft.com/office/drawing/2014/main"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a16="http://schemas.microsoft.com/office/drawing/2014/main"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a16="http://schemas.microsoft.com/office/drawing/2014/main"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1576</Words>
  <Application>Microsoft Office PowerPoint</Application>
  <PresentationFormat>Widescreen</PresentationFormat>
  <Paragraphs>289</Paragraphs>
  <Slides>34</Slides>
  <Notes>26</Notes>
  <HiddenSlides>0</HiddenSlides>
  <MMClips>4</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等线</vt:lpstr>
      <vt:lpstr>等线 Light</vt:lpstr>
      <vt:lpstr>Arial</vt:lpstr>
      <vt:lpstr>Arial Black</vt:lpstr>
      <vt:lpstr>Arial-Rounded</vt:lpstr>
      <vt:lpstr>Calibri</vt:lpstr>
      <vt:lpstr>iCiel Cadena</vt:lpstr>
      <vt:lpstr>​​</vt:lpstr>
      <vt:lpstr>5_Office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38</cp:revision>
  <dcterms:created xsi:type="dcterms:W3CDTF">2022-06-28T01:22:44Z</dcterms:created>
  <dcterms:modified xsi:type="dcterms:W3CDTF">2022-09-26T08:30:57Z</dcterms:modified>
</cp:coreProperties>
</file>