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45" r:id="rId2"/>
    <p:sldId id="416" r:id="rId3"/>
    <p:sldId id="417" r:id="rId4"/>
    <p:sldId id="465" r:id="rId5"/>
    <p:sldId id="466" r:id="rId6"/>
    <p:sldId id="467" r:id="rId7"/>
    <p:sldId id="468" r:id="rId8"/>
    <p:sldId id="469" r:id="rId9"/>
    <p:sldId id="471" r:id="rId10"/>
    <p:sldId id="447" r:id="rId11"/>
    <p:sldId id="452" r:id="rId12"/>
    <p:sldId id="454" r:id="rId13"/>
    <p:sldId id="453" r:id="rId14"/>
    <p:sldId id="470" r:id="rId15"/>
    <p:sldId id="4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3D5DB-CDD2-4C3D-9EE2-E03F73BD12D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0945-C7A3-4C38-9E2F-CB92E002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2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8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831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827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9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9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60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6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9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7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2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2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83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B0DA-B5D0-44F8-90B7-7677CB06AF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1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9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F05F66D6-6E6E-4061-B7A7-304B3C32135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8323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4F10AE-F95C-4ABB-9A65-89C2C42FFA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592" y="414528"/>
            <a:ext cx="1088600" cy="10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700283-8C75-4817-A214-E66496CED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729" y="1577993"/>
            <a:ext cx="4017814" cy="9015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" name="Picture 2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D7A7B88E-FC08-4E1A-9814-51F98AB06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81" y="3459646"/>
            <a:ext cx="3749119" cy="341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53A98-FBDF-4922-B90E-224BE8FA8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111" y="2479548"/>
            <a:ext cx="992514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05" y="0"/>
            <a:ext cx="122032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B00EF-969E-4356-A308-B3FBD01542D1}"/>
              </a:ext>
            </a:extLst>
          </p:cNvPr>
          <p:cNvSpPr txBox="1"/>
          <p:nvPr/>
        </p:nvSpPr>
        <p:spPr>
          <a:xfrm>
            <a:off x="5234478" y="1061884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FB8C03"/>
                  </a:solidFill>
                  <a:prstDash val="solid"/>
                </a:ln>
                <a:solidFill>
                  <a:srgbClr val="FB8C03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07F06-C44C-447B-B203-1CE4CC470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328" y="2642548"/>
            <a:ext cx="589534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DF30062-4796-44D7-9620-91FC26F2B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624" y="1866835"/>
            <a:ext cx="4066623" cy="4396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2EDF5A-F237-4BA5-81E9-F964BC9942D4}"/>
              </a:ext>
            </a:extLst>
          </p:cNvPr>
          <p:cNvSpPr txBox="1"/>
          <p:nvPr/>
        </p:nvSpPr>
        <p:spPr>
          <a:xfrm>
            <a:off x="3809624" y="721688"/>
            <a:ext cx="4317346" cy="646331"/>
          </a:xfrm>
          <a:custGeom>
            <a:avLst/>
            <a:gdLst>
              <a:gd name="connsiteX0" fmla="*/ 0 w 4317346"/>
              <a:gd name="connsiteY0" fmla="*/ 0 h 646331"/>
              <a:gd name="connsiteX1" fmla="*/ 539668 w 4317346"/>
              <a:gd name="connsiteY1" fmla="*/ 0 h 646331"/>
              <a:gd name="connsiteX2" fmla="*/ 992990 w 4317346"/>
              <a:gd name="connsiteY2" fmla="*/ 0 h 646331"/>
              <a:gd name="connsiteX3" fmla="*/ 1446311 w 4317346"/>
              <a:gd name="connsiteY3" fmla="*/ 0 h 646331"/>
              <a:gd name="connsiteX4" fmla="*/ 1856459 w 4317346"/>
              <a:gd name="connsiteY4" fmla="*/ 0 h 646331"/>
              <a:gd name="connsiteX5" fmla="*/ 2482474 w 4317346"/>
              <a:gd name="connsiteY5" fmla="*/ 0 h 646331"/>
              <a:gd name="connsiteX6" fmla="*/ 2978969 w 4317346"/>
              <a:gd name="connsiteY6" fmla="*/ 0 h 646331"/>
              <a:gd name="connsiteX7" fmla="*/ 3604984 w 4317346"/>
              <a:gd name="connsiteY7" fmla="*/ 0 h 646331"/>
              <a:gd name="connsiteX8" fmla="*/ 4317346 w 4317346"/>
              <a:gd name="connsiteY8" fmla="*/ 0 h 646331"/>
              <a:gd name="connsiteX9" fmla="*/ 4317346 w 4317346"/>
              <a:gd name="connsiteY9" fmla="*/ 316702 h 646331"/>
              <a:gd name="connsiteX10" fmla="*/ 4317346 w 4317346"/>
              <a:gd name="connsiteY10" fmla="*/ 646331 h 646331"/>
              <a:gd name="connsiteX11" fmla="*/ 3864025 w 4317346"/>
              <a:gd name="connsiteY11" fmla="*/ 646331 h 646331"/>
              <a:gd name="connsiteX12" fmla="*/ 3453877 w 4317346"/>
              <a:gd name="connsiteY12" fmla="*/ 646331 h 646331"/>
              <a:gd name="connsiteX13" fmla="*/ 2957382 w 4317346"/>
              <a:gd name="connsiteY13" fmla="*/ 646331 h 646331"/>
              <a:gd name="connsiteX14" fmla="*/ 2374540 w 4317346"/>
              <a:gd name="connsiteY14" fmla="*/ 646331 h 646331"/>
              <a:gd name="connsiteX15" fmla="*/ 1748525 w 4317346"/>
              <a:gd name="connsiteY15" fmla="*/ 646331 h 646331"/>
              <a:gd name="connsiteX16" fmla="*/ 1295204 w 4317346"/>
              <a:gd name="connsiteY16" fmla="*/ 646331 h 646331"/>
              <a:gd name="connsiteX17" fmla="*/ 798709 w 4317346"/>
              <a:gd name="connsiteY17" fmla="*/ 646331 h 646331"/>
              <a:gd name="connsiteX18" fmla="*/ 0 w 4317346"/>
              <a:gd name="connsiteY18" fmla="*/ 646331 h 646331"/>
              <a:gd name="connsiteX19" fmla="*/ 0 w 4317346"/>
              <a:gd name="connsiteY19" fmla="*/ 329629 h 646331"/>
              <a:gd name="connsiteX20" fmla="*/ 0 w 4317346"/>
              <a:gd name="connsiteY2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7346" h="646331" fill="none" extrusionOk="0">
                <a:moveTo>
                  <a:pt x="0" y="0"/>
                </a:moveTo>
                <a:cubicBezTo>
                  <a:pt x="187299" y="-23247"/>
                  <a:pt x="298956" y="40463"/>
                  <a:pt x="539668" y="0"/>
                </a:cubicBezTo>
                <a:cubicBezTo>
                  <a:pt x="780380" y="-40463"/>
                  <a:pt x="768393" y="50924"/>
                  <a:pt x="992990" y="0"/>
                </a:cubicBezTo>
                <a:cubicBezTo>
                  <a:pt x="1217587" y="-50924"/>
                  <a:pt x="1307654" y="17716"/>
                  <a:pt x="1446311" y="0"/>
                </a:cubicBezTo>
                <a:cubicBezTo>
                  <a:pt x="1584968" y="-17716"/>
                  <a:pt x="1716214" y="13608"/>
                  <a:pt x="1856459" y="0"/>
                </a:cubicBezTo>
                <a:cubicBezTo>
                  <a:pt x="1996704" y="-13608"/>
                  <a:pt x="2294056" y="56179"/>
                  <a:pt x="2482474" y="0"/>
                </a:cubicBezTo>
                <a:cubicBezTo>
                  <a:pt x="2670893" y="-56179"/>
                  <a:pt x="2803736" y="5368"/>
                  <a:pt x="2978969" y="0"/>
                </a:cubicBezTo>
                <a:cubicBezTo>
                  <a:pt x="3154203" y="-5368"/>
                  <a:pt x="3424005" y="57460"/>
                  <a:pt x="3604984" y="0"/>
                </a:cubicBezTo>
                <a:cubicBezTo>
                  <a:pt x="3785963" y="-57460"/>
                  <a:pt x="4165723" y="81165"/>
                  <a:pt x="4317346" y="0"/>
                </a:cubicBezTo>
                <a:cubicBezTo>
                  <a:pt x="4341316" y="139530"/>
                  <a:pt x="4302784" y="164954"/>
                  <a:pt x="4317346" y="316702"/>
                </a:cubicBezTo>
                <a:cubicBezTo>
                  <a:pt x="4331908" y="468450"/>
                  <a:pt x="4313153" y="569259"/>
                  <a:pt x="4317346" y="646331"/>
                </a:cubicBezTo>
                <a:cubicBezTo>
                  <a:pt x="4220631" y="684881"/>
                  <a:pt x="4035846" y="605773"/>
                  <a:pt x="3864025" y="646331"/>
                </a:cubicBezTo>
                <a:cubicBezTo>
                  <a:pt x="3692204" y="686889"/>
                  <a:pt x="3580413" y="609378"/>
                  <a:pt x="3453877" y="646331"/>
                </a:cubicBezTo>
                <a:cubicBezTo>
                  <a:pt x="3327341" y="683284"/>
                  <a:pt x="3084280" y="592558"/>
                  <a:pt x="2957382" y="646331"/>
                </a:cubicBezTo>
                <a:cubicBezTo>
                  <a:pt x="2830484" y="700104"/>
                  <a:pt x="2560622" y="580586"/>
                  <a:pt x="2374540" y="646331"/>
                </a:cubicBezTo>
                <a:cubicBezTo>
                  <a:pt x="2188458" y="712076"/>
                  <a:pt x="2042684" y="636587"/>
                  <a:pt x="1748525" y="646331"/>
                </a:cubicBezTo>
                <a:cubicBezTo>
                  <a:pt x="1454367" y="656075"/>
                  <a:pt x="1420051" y="642353"/>
                  <a:pt x="1295204" y="646331"/>
                </a:cubicBezTo>
                <a:cubicBezTo>
                  <a:pt x="1170357" y="650309"/>
                  <a:pt x="932595" y="588615"/>
                  <a:pt x="798709" y="646331"/>
                </a:cubicBezTo>
                <a:cubicBezTo>
                  <a:pt x="664824" y="704047"/>
                  <a:pt x="214525" y="578463"/>
                  <a:pt x="0" y="646331"/>
                </a:cubicBezTo>
                <a:cubicBezTo>
                  <a:pt x="-11980" y="542201"/>
                  <a:pt x="5057" y="417579"/>
                  <a:pt x="0" y="329629"/>
                </a:cubicBezTo>
                <a:cubicBezTo>
                  <a:pt x="-5057" y="241679"/>
                  <a:pt x="14419" y="86195"/>
                  <a:pt x="0" y="0"/>
                </a:cubicBezTo>
                <a:close/>
              </a:path>
              <a:path w="4317346" h="646331" stroke="0" extrusionOk="0">
                <a:moveTo>
                  <a:pt x="0" y="0"/>
                </a:moveTo>
                <a:cubicBezTo>
                  <a:pt x="181818" y="-18011"/>
                  <a:pt x="310103" y="36214"/>
                  <a:pt x="453321" y="0"/>
                </a:cubicBezTo>
                <a:cubicBezTo>
                  <a:pt x="596539" y="-36214"/>
                  <a:pt x="764644" y="4069"/>
                  <a:pt x="863469" y="0"/>
                </a:cubicBezTo>
                <a:cubicBezTo>
                  <a:pt x="962294" y="-4069"/>
                  <a:pt x="1352209" y="41033"/>
                  <a:pt x="1489484" y="0"/>
                </a:cubicBezTo>
                <a:cubicBezTo>
                  <a:pt x="1626760" y="-41033"/>
                  <a:pt x="1872865" y="18825"/>
                  <a:pt x="2029153" y="0"/>
                </a:cubicBezTo>
                <a:cubicBezTo>
                  <a:pt x="2185441" y="-18825"/>
                  <a:pt x="2383989" y="14751"/>
                  <a:pt x="2482474" y="0"/>
                </a:cubicBezTo>
                <a:cubicBezTo>
                  <a:pt x="2580959" y="-14751"/>
                  <a:pt x="2722830" y="31120"/>
                  <a:pt x="2935795" y="0"/>
                </a:cubicBezTo>
                <a:cubicBezTo>
                  <a:pt x="3148760" y="-31120"/>
                  <a:pt x="3199739" y="5083"/>
                  <a:pt x="3345943" y="0"/>
                </a:cubicBezTo>
                <a:cubicBezTo>
                  <a:pt x="3492147" y="-5083"/>
                  <a:pt x="3620937" y="45358"/>
                  <a:pt x="3799264" y="0"/>
                </a:cubicBezTo>
                <a:cubicBezTo>
                  <a:pt x="3977591" y="-45358"/>
                  <a:pt x="4090474" y="61126"/>
                  <a:pt x="4317346" y="0"/>
                </a:cubicBezTo>
                <a:cubicBezTo>
                  <a:pt x="4343336" y="90740"/>
                  <a:pt x="4283520" y="179350"/>
                  <a:pt x="4317346" y="336092"/>
                </a:cubicBezTo>
                <a:cubicBezTo>
                  <a:pt x="4351172" y="492834"/>
                  <a:pt x="4293518" y="574574"/>
                  <a:pt x="4317346" y="646331"/>
                </a:cubicBezTo>
                <a:cubicBezTo>
                  <a:pt x="4112435" y="682309"/>
                  <a:pt x="4008816" y="616239"/>
                  <a:pt x="3907198" y="646331"/>
                </a:cubicBezTo>
                <a:cubicBezTo>
                  <a:pt x="3805580" y="676423"/>
                  <a:pt x="3512627" y="589444"/>
                  <a:pt x="3324356" y="646331"/>
                </a:cubicBezTo>
                <a:cubicBezTo>
                  <a:pt x="3136085" y="703218"/>
                  <a:pt x="2983409" y="626977"/>
                  <a:pt x="2871035" y="646331"/>
                </a:cubicBezTo>
                <a:cubicBezTo>
                  <a:pt x="2758661" y="665685"/>
                  <a:pt x="2571517" y="628190"/>
                  <a:pt x="2460887" y="646331"/>
                </a:cubicBezTo>
                <a:cubicBezTo>
                  <a:pt x="2350257" y="664472"/>
                  <a:pt x="2114965" y="632785"/>
                  <a:pt x="2007566" y="646331"/>
                </a:cubicBezTo>
                <a:cubicBezTo>
                  <a:pt x="1900167" y="659877"/>
                  <a:pt x="1636085" y="625941"/>
                  <a:pt x="1511071" y="646331"/>
                </a:cubicBezTo>
                <a:cubicBezTo>
                  <a:pt x="1386057" y="666721"/>
                  <a:pt x="1113097" y="610600"/>
                  <a:pt x="971403" y="646331"/>
                </a:cubicBezTo>
                <a:cubicBezTo>
                  <a:pt x="829709" y="682062"/>
                  <a:pt x="731365" y="639042"/>
                  <a:pt x="518082" y="646331"/>
                </a:cubicBezTo>
                <a:cubicBezTo>
                  <a:pt x="304799" y="653620"/>
                  <a:pt x="137178" y="628841"/>
                  <a:pt x="0" y="646331"/>
                </a:cubicBezTo>
                <a:cubicBezTo>
                  <a:pt x="-17491" y="499994"/>
                  <a:pt x="25690" y="471144"/>
                  <a:pt x="0" y="336092"/>
                </a:cubicBezTo>
                <a:cubicBezTo>
                  <a:pt x="-25690" y="201040"/>
                  <a:pt x="2446" y="69564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sàn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539DB43-10FD-4365-83A3-520D5366B2AF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7995986" y="1812060"/>
            <a:ext cx="3321925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B404089F-A899-432F-B086-C3EA22E5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969E34-26EB-4AB8-B3A1-1F68F162707C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2C78C7">
                  <a:lumMod val="40000"/>
                  <a:lumOff val="60000"/>
                </a:srgbClr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椭圆 31">
            <a:extLst>
              <a:ext uri="{FF2B5EF4-FFF2-40B4-BE49-F238E27FC236}">
                <a16:creationId xmlns:a16="http://schemas.microsoft.com/office/drawing/2014/main" id="{340E59DA-70B1-4E2C-8A15-2C262FB6FD5C}"/>
              </a:ext>
            </a:extLst>
          </p:cNvPr>
          <p:cNvSpPr/>
          <p:nvPr/>
        </p:nvSpPr>
        <p:spPr>
          <a:xfrm rot="16200000">
            <a:off x="2320100" y="79646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F2D0B-4B6F-42A0-9183-7DF936B6CA4F}"/>
              </a:ext>
            </a:extLst>
          </p:cNvPr>
          <p:cNvSpPr txBox="1"/>
          <p:nvPr/>
        </p:nvSpPr>
        <p:spPr>
          <a:xfrm>
            <a:off x="1209674" y="1766784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8C03">
                  <a:lumMod val="75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椭圆 31">
            <a:extLst>
              <a:ext uri="{FF2B5EF4-FFF2-40B4-BE49-F238E27FC236}">
                <a16:creationId xmlns:a16="http://schemas.microsoft.com/office/drawing/2014/main" id="{AEE11BA6-9281-47C3-85A6-5AD961EE8810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BC81D-9FB3-4CC7-85C7-20BD9C6E6969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8C03">
                  <a:lumMod val="75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C1AC5EB4-08D2-40F9-8759-5B6186C83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5343" y="152445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96D025C-1244-4E7F-AB63-587A9D303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  <p:bldP spid="19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8255AB-905B-4789-8C3A-8758F05A1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622" y="2719665"/>
            <a:ext cx="3823392" cy="3751986"/>
          </a:xfrm>
          <a:prstGeom prst="rect">
            <a:avLst/>
          </a:prstGeom>
        </p:spPr>
      </p:pic>
      <p:sp>
        <p:nvSpPr>
          <p:cNvPr id="13" name="Freeform 7">
            <a:extLst>
              <a:ext uri="{FF2B5EF4-FFF2-40B4-BE49-F238E27FC236}">
                <a16:creationId xmlns:a16="http://schemas.microsoft.com/office/drawing/2014/main" id="{E539DB43-10FD-4365-83A3-520D5366B2AF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1"/>
            <a:ext cx="3823392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B404089F-A899-432F-B086-C3EA22E5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969E34-26EB-4AB8-B3A1-1F68F162707C}"/>
              </a:ext>
            </a:extLst>
          </p:cNvPr>
          <p:cNvSpPr txBox="1"/>
          <p:nvPr/>
        </p:nvSpPr>
        <p:spPr>
          <a:xfrm>
            <a:off x="1107567" y="2057945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2C78C7">
                    <a:lumMod val="40000"/>
                    <a:lumOff val="60000"/>
                  </a:srgbClr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2C78C7">
                  <a:lumMod val="40000"/>
                  <a:lumOff val="60000"/>
                </a:srgbClr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椭圆 31">
            <a:extLst>
              <a:ext uri="{FF2B5EF4-FFF2-40B4-BE49-F238E27FC236}">
                <a16:creationId xmlns:a16="http://schemas.microsoft.com/office/drawing/2014/main" id="{340E59DA-70B1-4E2C-8A15-2C262FB6FD5C}"/>
              </a:ext>
            </a:extLst>
          </p:cNvPr>
          <p:cNvSpPr/>
          <p:nvPr/>
        </p:nvSpPr>
        <p:spPr>
          <a:xfrm rot="16200000">
            <a:off x="7331221" y="277924"/>
            <a:ext cx="795688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F2D0B-4B6F-42A0-9183-7DF936B6CA4F}"/>
              </a:ext>
            </a:extLst>
          </p:cNvPr>
          <p:cNvSpPr txBox="1"/>
          <p:nvPr/>
        </p:nvSpPr>
        <p:spPr>
          <a:xfrm>
            <a:off x="6153804" y="1624872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8C03">
                  <a:lumMod val="75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椭圆 31">
            <a:extLst>
              <a:ext uri="{FF2B5EF4-FFF2-40B4-BE49-F238E27FC236}">
                <a16:creationId xmlns:a16="http://schemas.microsoft.com/office/drawing/2014/main" id="{AEE11BA6-9281-47C3-85A6-5AD961EE8810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BC81D-9FB3-4CC7-85C7-20BD9C6E6969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B8C03">
                    <a:lumMod val="75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B8C03">
                  <a:lumMod val="75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C1AC5EB4-08D2-40F9-8759-5B6186C83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41298" y="137789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896D025C-1244-4E7F-AB63-587A9D303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0951F1-972B-4D65-99D7-574CF853F1F9}"/>
              </a:ext>
            </a:extLst>
          </p:cNvPr>
          <p:cNvSpPr txBox="1"/>
          <p:nvPr/>
        </p:nvSpPr>
        <p:spPr>
          <a:xfrm>
            <a:off x="3885440" y="657719"/>
            <a:ext cx="4718232" cy="707886"/>
          </a:xfrm>
          <a:custGeom>
            <a:avLst/>
            <a:gdLst>
              <a:gd name="connsiteX0" fmla="*/ 0 w 4718232"/>
              <a:gd name="connsiteY0" fmla="*/ 0 h 707886"/>
              <a:gd name="connsiteX1" fmla="*/ 589779 w 4718232"/>
              <a:gd name="connsiteY1" fmla="*/ 0 h 707886"/>
              <a:gd name="connsiteX2" fmla="*/ 1085193 w 4718232"/>
              <a:gd name="connsiteY2" fmla="*/ 0 h 707886"/>
              <a:gd name="connsiteX3" fmla="*/ 1580608 w 4718232"/>
              <a:gd name="connsiteY3" fmla="*/ 0 h 707886"/>
              <a:gd name="connsiteX4" fmla="*/ 2028840 w 4718232"/>
              <a:gd name="connsiteY4" fmla="*/ 0 h 707886"/>
              <a:gd name="connsiteX5" fmla="*/ 2712983 w 4718232"/>
              <a:gd name="connsiteY5" fmla="*/ 0 h 707886"/>
              <a:gd name="connsiteX6" fmla="*/ 3255580 w 4718232"/>
              <a:gd name="connsiteY6" fmla="*/ 0 h 707886"/>
              <a:gd name="connsiteX7" fmla="*/ 3939724 w 4718232"/>
              <a:gd name="connsiteY7" fmla="*/ 0 h 707886"/>
              <a:gd name="connsiteX8" fmla="*/ 4718232 w 4718232"/>
              <a:gd name="connsiteY8" fmla="*/ 0 h 707886"/>
              <a:gd name="connsiteX9" fmla="*/ 4718232 w 4718232"/>
              <a:gd name="connsiteY9" fmla="*/ 346864 h 707886"/>
              <a:gd name="connsiteX10" fmla="*/ 4718232 w 4718232"/>
              <a:gd name="connsiteY10" fmla="*/ 707886 h 707886"/>
              <a:gd name="connsiteX11" fmla="*/ 4222818 w 4718232"/>
              <a:gd name="connsiteY11" fmla="*/ 707886 h 707886"/>
              <a:gd name="connsiteX12" fmla="*/ 3774586 w 4718232"/>
              <a:gd name="connsiteY12" fmla="*/ 707886 h 707886"/>
              <a:gd name="connsiteX13" fmla="*/ 3231989 w 4718232"/>
              <a:gd name="connsiteY13" fmla="*/ 707886 h 707886"/>
              <a:gd name="connsiteX14" fmla="*/ 2595028 w 4718232"/>
              <a:gd name="connsiteY14" fmla="*/ 707886 h 707886"/>
              <a:gd name="connsiteX15" fmla="*/ 1910884 w 4718232"/>
              <a:gd name="connsiteY15" fmla="*/ 707886 h 707886"/>
              <a:gd name="connsiteX16" fmla="*/ 1415470 w 4718232"/>
              <a:gd name="connsiteY16" fmla="*/ 707886 h 707886"/>
              <a:gd name="connsiteX17" fmla="*/ 872873 w 4718232"/>
              <a:gd name="connsiteY17" fmla="*/ 707886 h 707886"/>
              <a:gd name="connsiteX18" fmla="*/ 0 w 4718232"/>
              <a:gd name="connsiteY18" fmla="*/ 707886 h 707886"/>
              <a:gd name="connsiteX19" fmla="*/ 0 w 4718232"/>
              <a:gd name="connsiteY19" fmla="*/ 361022 h 707886"/>
              <a:gd name="connsiteX20" fmla="*/ 0 w 4718232"/>
              <a:gd name="connsiteY2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8232" h="707886" fill="none" extrusionOk="0">
                <a:moveTo>
                  <a:pt x="0" y="0"/>
                </a:moveTo>
                <a:cubicBezTo>
                  <a:pt x="188844" y="-25893"/>
                  <a:pt x="307936" y="18814"/>
                  <a:pt x="589779" y="0"/>
                </a:cubicBezTo>
                <a:cubicBezTo>
                  <a:pt x="871622" y="-18814"/>
                  <a:pt x="968414" y="56277"/>
                  <a:pt x="1085193" y="0"/>
                </a:cubicBezTo>
                <a:cubicBezTo>
                  <a:pt x="1201972" y="-56277"/>
                  <a:pt x="1374048" y="48146"/>
                  <a:pt x="1580608" y="0"/>
                </a:cubicBezTo>
                <a:cubicBezTo>
                  <a:pt x="1787168" y="-48146"/>
                  <a:pt x="1834850" y="19371"/>
                  <a:pt x="2028840" y="0"/>
                </a:cubicBezTo>
                <a:cubicBezTo>
                  <a:pt x="2222830" y="-19371"/>
                  <a:pt x="2543686" y="8734"/>
                  <a:pt x="2712983" y="0"/>
                </a:cubicBezTo>
                <a:cubicBezTo>
                  <a:pt x="2882280" y="-8734"/>
                  <a:pt x="3068478" y="55530"/>
                  <a:pt x="3255580" y="0"/>
                </a:cubicBezTo>
                <a:cubicBezTo>
                  <a:pt x="3442682" y="-55530"/>
                  <a:pt x="3731145" y="37260"/>
                  <a:pt x="3939724" y="0"/>
                </a:cubicBezTo>
                <a:cubicBezTo>
                  <a:pt x="4148303" y="-37260"/>
                  <a:pt x="4460564" y="59938"/>
                  <a:pt x="4718232" y="0"/>
                </a:cubicBezTo>
                <a:cubicBezTo>
                  <a:pt x="4759445" y="130377"/>
                  <a:pt x="4715482" y="190672"/>
                  <a:pt x="4718232" y="346864"/>
                </a:cubicBezTo>
                <a:cubicBezTo>
                  <a:pt x="4720982" y="503056"/>
                  <a:pt x="4705620" y="618995"/>
                  <a:pt x="4718232" y="707886"/>
                </a:cubicBezTo>
                <a:cubicBezTo>
                  <a:pt x="4616102" y="708558"/>
                  <a:pt x="4331107" y="701400"/>
                  <a:pt x="4222818" y="707886"/>
                </a:cubicBezTo>
                <a:cubicBezTo>
                  <a:pt x="4114529" y="714372"/>
                  <a:pt x="3919969" y="686509"/>
                  <a:pt x="3774586" y="707886"/>
                </a:cubicBezTo>
                <a:cubicBezTo>
                  <a:pt x="3629203" y="729263"/>
                  <a:pt x="3350406" y="659939"/>
                  <a:pt x="3231989" y="707886"/>
                </a:cubicBezTo>
                <a:cubicBezTo>
                  <a:pt x="3113572" y="755833"/>
                  <a:pt x="2755017" y="647226"/>
                  <a:pt x="2595028" y="707886"/>
                </a:cubicBezTo>
                <a:cubicBezTo>
                  <a:pt x="2435039" y="768546"/>
                  <a:pt x="2069574" y="666468"/>
                  <a:pt x="1910884" y="707886"/>
                </a:cubicBezTo>
                <a:cubicBezTo>
                  <a:pt x="1752194" y="749304"/>
                  <a:pt x="1588975" y="661866"/>
                  <a:pt x="1415470" y="707886"/>
                </a:cubicBezTo>
                <a:cubicBezTo>
                  <a:pt x="1241965" y="753906"/>
                  <a:pt x="985499" y="688557"/>
                  <a:pt x="872873" y="707886"/>
                </a:cubicBezTo>
                <a:cubicBezTo>
                  <a:pt x="760247" y="727215"/>
                  <a:pt x="216572" y="680491"/>
                  <a:pt x="0" y="707886"/>
                </a:cubicBezTo>
                <a:cubicBezTo>
                  <a:pt x="-30725" y="583086"/>
                  <a:pt x="38695" y="432102"/>
                  <a:pt x="0" y="361022"/>
                </a:cubicBezTo>
                <a:cubicBezTo>
                  <a:pt x="-38695" y="289942"/>
                  <a:pt x="25837" y="176647"/>
                  <a:pt x="0" y="0"/>
                </a:cubicBezTo>
                <a:close/>
              </a:path>
              <a:path w="4718232" h="707886" stroke="0" extrusionOk="0">
                <a:moveTo>
                  <a:pt x="0" y="0"/>
                </a:moveTo>
                <a:cubicBezTo>
                  <a:pt x="191592" y="-12827"/>
                  <a:pt x="364156" y="29901"/>
                  <a:pt x="495414" y="0"/>
                </a:cubicBezTo>
                <a:cubicBezTo>
                  <a:pt x="626672" y="-29901"/>
                  <a:pt x="740959" y="18635"/>
                  <a:pt x="943646" y="0"/>
                </a:cubicBezTo>
                <a:cubicBezTo>
                  <a:pt x="1146333" y="-18635"/>
                  <a:pt x="1296622" y="6197"/>
                  <a:pt x="1627790" y="0"/>
                </a:cubicBezTo>
                <a:cubicBezTo>
                  <a:pt x="1958958" y="-6197"/>
                  <a:pt x="2058824" y="38870"/>
                  <a:pt x="2217569" y="0"/>
                </a:cubicBezTo>
                <a:cubicBezTo>
                  <a:pt x="2376314" y="-38870"/>
                  <a:pt x="2486704" y="21997"/>
                  <a:pt x="2712983" y="0"/>
                </a:cubicBezTo>
                <a:cubicBezTo>
                  <a:pt x="2939262" y="-21997"/>
                  <a:pt x="3069715" y="9538"/>
                  <a:pt x="3208398" y="0"/>
                </a:cubicBezTo>
                <a:cubicBezTo>
                  <a:pt x="3347081" y="-9538"/>
                  <a:pt x="3561762" y="47204"/>
                  <a:pt x="3656630" y="0"/>
                </a:cubicBezTo>
                <a:cubicBezTo>
                  <a:pt x="3751498" y="-47204"/>
                  <a:pt x="4014844" y="53182"/>
                  <a:pt x="4152044" y="0"/>
                </a:cubicBezTo>
                <a:cubicBezTo>
                  <a:pt x="4289244" y="-53182"/>
                  <a:pt x="4600152" y="64735"/>
                  <a:pt x="4718232" y="0"/>
                </a:cubicBezTo>
                <a:cubicBezTo>
                  <a:pt x="4743552" y="112018"/>
                  <a:pt x="4694014" y="281834"/>
                  <a:pt x="4718232" y="368101"/>
                </a:cubicBezTo>
                <a:cubicBezTo>
                  <a:pt x="4742450" y="454368"/>
                  <a:pt x="4711439" y="590695"/>
                  <a:pt x="4718232" y="707886"/>
                </a:cubicBezTo>
                <a:cubicBezTo>
                  <a:pt x="4515788" y="733367"/>
                  <a:pt x="4492550" y="688379"/>
                  <a:pt x="4270000" y="707886"/>
                </a:cubicBezTo>
                <a:cubicBezTo>
                  <a:pt x="4047450" y="727393"/>
                  <a:pt x="3861418" y="689661"/>
                  <a:pt x="3633039" y="707886"/>
                </a:cubicBezTo>
                <a:cubicBezTo>
                  <a:pt x="3404660" y="726111"/>
                  <a:pt x="3375251" y="686078"/>
                  <a:pt x="3137624" y="707886"/>
                </a:cubicBezTo>
                <a:cubicBezTo>
                  <a:pt x="2899998" y="729694"/>
                  <a:pt x="2859151" y="677931"/>
                  <a:pt x="2689392" y="707886"/>
                </a:cubicBezTo>
                <a:cubicBezTo>
                  <a:pt x="2519633" y="737841"/>
                  <a:pt x="2369130" y="658106"/>
                  <a:pt x="2193978" y="707886"/>
                </a:cubicBezTo>
                <a:cubicBezTo>
                  <a:pt x="2018826" y="757666"/>
                  <a:pt x="1781402" y="662243"/>
                  <a:pt x="1651381" y="707886"/>
                </a:cubicBezTo>
                <a:cubicBezTo>
                  <a:pt x="1521360" y="753529"/>
                  <a:pt x="1218849" y="680832"/>
                  <a:pt x="1061602" y="707886"/>
                </a:cubicBezTo>
                <a:cubicBezTo>
                  <a:pt x="904355" y="734940"/>
                  <a:pt x="747426" y="695141"/>
                  <a:pt x="566188" y="707886"/>
                </a:cubicBezTo>
                <a:cubicBezTo>
                  <a:pt x="384950" y="720631"/>
                  <a:pt x="277831" y="706575"/>
                  <a:pt x="0" y="707886"/>
                </a:cubicBezTo>
                <a:cubicBezTo>
                  <a:pt x="-22181" y="598272"/>
                  <a:pt x="29672" y="480595"/>
                  <a:pt x="0" y="368101"/>
                </a:cubicBezTo>
                <a:cubicBezTo>
                  <a:pt x="-29672" y="255607"/>
                  <a:pt x="7458" y="7533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sàn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>
            <a:extLst>
              <a:ext uri="{FF2B5EF4-FFF2-40B4-BE49-F238E27FC236}">
                <a16:creationId xmlns:a16="http://schemas.microsoft.com/office/drawing/2014/main" id="{E539DB43-10FD-4365-83A3-520D5366B2AF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7249158" y="1812061"/>
            <a:ext cx="4068754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华康娃娃体W5" panose="040B0509000000000000" pitchFamily="81" charset="-122"/>
              <a:cs typeface="+mn-cs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B404089F-A899-432F-B086-C3EA22E52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969E34-26EB-4AB8-B3A1-1F68F162707C}"/>
              </a:ext>
            </a:extLst>
          </p:cNvPr>
          <p:cNvSpPr txBox="1"/>
          <p:nvPr/>
        </p:nvSpPr>
        <p:spPr>
          <a:xfrm>
            <a:off x="7608154" y="2247972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Nhận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xét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bày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bạn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87E47-42BC-4C3B-BAFB-61C67CF7E9B3}"/>
              </a:ext>
            </a:extLst>
          </p:cNvPr>
          <p:cNvSpPr txBox="1"/>
          <p:nvPr/>
        </p:nvSpPr>
        <p:spPr>
          <a:xfrm>
            <a:off x="3802313" y="660293"/>
            <a:ext cx="4585230" cy="707886"/>
          </a:xfrm>
          <a:custGeom>
            <a:avLst/>
            <a:gdLst>
              <a:gd name="connsiteX0" fmla="*/ 0 w 4585230"/>
              <a:gd name="connsiteY0" fmla="*/ 0 h 707886"/>
              <a:gd name="connsiteX1" fmla="*/ 573154 w 4585230"/>
              <a:gd name="connsiteY1" fmla="*/ 0 h 707886"/>
              <a:gd name="connsiteX2" fmla="*/ 1054603 w 4585230"/>
              <a:gd name="connsiteY2" fmla="*/ 0 h 707886"/>
              <a:gd name="connsiteX3" fmla="*/ 1536052 w 4585230"/>
              <a:gd name="connsiteY3" fmla="*/ 0 h 707886"/>
              <a:gd name="connsiteX4" fmla="*/ 1971649 w 4585230"/>
              <a:gd name="connsiteY4" fmla="*/ 0 h 707886"/>
              <a:gd name="connsiteX5" fmla="*/ 2636507 w 4585230"/>
              <a:gd name="connsiteY5" fmla="*/ 0 h 707886"/>
              <a:gd name="connsiteX6" fmla="*/ 3163809 w 4585230"/>
              <a:gd name="connsiteY6" fmla="*/ 0 h 707886"/>
              <a:gd name="connsiteX7" fmla="*/ 3828667 w 4585230"/>
              <a:gd name="connsiteY7" fmla="*/ 0 h 707886"/>
              <a:gd name="connsiteX8" fmla="*/ 4585230 w 4585230"/>
              <a:gd name="connsiteY8" fmla="*/ 0 h 707886"/>
              <a:gd name="connsiteX9" fmla="*/ 4585230 w 4585230"/>
              <a:gd name="connsiteY9" fmla="*/ 346864 h 707886"/>
              <a:gd name="connsiteX10" fmla="*/ 4585230 w 4585230"/>
              <a:gd name="connsiteY10" fmla="*/ 707886 h 707886"/>
              <a:gd name="connsiteX11" fmla="*/ 4103781 w 4585230"/>
              <a:gd name="connsiteY11" fmla="*/ 707886 h 707886"/>
              <a:gd name="connsiteX12" fmla="*/ 3668184 w 4585230"/>
              <a:gd name="connsiteY12" fmla="*/ 707886 h 707886"/>
              <a:gd name="connsiteX13" fmla="*/ 3140883 w 4585230"/>
              <a:gd name="connsiteY13" fmla="*/ 707886 h 707886"/>
              <a:gd name="connsiteX14" fmla="*/ 2521877 w 4585230"/>
              <a:gd name="connsiteY14" fmla="*/ 707886 h 707886"/>
              <a:gd name="connsiteX15" fmla="*/ 1857018 w 4585230"/>
              <a:gd name="connsiteY15" fmla="*/ 707886 h 707886"/>
              <a:gd name="connsiteX16" fmla="*/ 1375569 w 4585230"/>
              <a:gd name="connsiteY16" fmla="*/ 707886 h 707886"/>
              <a:gd name="connsiteX17" fmla="*/ 848268 w 4585230"/>
              <a:gd name="connsiteY17" fmla="*/ 707886 h 707886"/>
              <a:gd name="connsiteX18" fmla="*/ 0 w 4585230"/>
              <a:gd name="connsiteY18" fmla="*/ 707886 h 707886"/>
              <a:gd name="connsiteX19" fmla="*/ 0 w 4585230"/>
              <a:gd name="connsiteY19" fmla="*/ 361022 h 707886"/>
              <a:gd name="connsiteX20" fmla="*/ 0 w 4585230"/>
              <a:gd name="connsiteY20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85230" h="707886" fill="none" extrusionOk="0">
                <a:moveTo>
                  <a:pt x="0" y="0"/>
                </a:moveTo>
                <a:cubicBezTo>
                  <a:pt x="195168" y="-47254"/>
                  <a:pt x="298686" y="3953"/>
                  <a:pt x="573154" y="0"/>
                </a:cubicBezTo>
                <a:cubicBezTo>
                  <a:pt x="847622" y="-3953"/>
                  <a:pt x="880347" y="926"/>
                  <a:pt x="1054603" y="0"/>
                </a:cubicBezTo>
                <a:cubicBezTo>
                  <a:pt x="1228859" y="-926"/>
                  <a:pt x="1406760" y="24817"/>
                  <a:pt x="1536052" y="0"/>
                </a:cubicBezTo>
                <a:cubicBezTo>
                  <a:pt x="1665344" y="-24817"/>
                  <a:pt x="1774936" y="2712"/>
                  <a:pt x="1971649" y="0"/>
                </a:cubicBezTo>
                <a:cubicBezTo>
                  <a:pt x="2168362" y="-2712"/>
                  <a:pt x="2435982" y="56865"/>
                  <a:pt x="2636507" y="0"/>
                </a:cubicBezTo>
                <a:cubicBezTo>
                  <a:pt x="2837032" y="-56865"/>
                  <a:pt x="3006072" y="28908"/>
                  <a:pt x="3163809" y="0"/>
                </a:cubicBezTo>
                <a:cubicBezTo>
                  <a:pt x="3321546" y="-28908"/>
                  <a:pt x="3503961" y="21211"/>
                  <a:pt x="3828667" y="0"/>
                </a:cubicBezTo>
                <a:cubicBezTo>
                  <a:pt x="4153373" y="-21211"/>
                  <a:pt x="4409907" y="61487"/>
                  <a:pt x="4585230" y="0"/>
                </a:cubicBezTo>
                <a:cubicBezTo>
                  <a:pt x="4626443" y="130377"/>
                  <a:pt x="4582480" y="190672"/>
                  <a:pt x="4585230" y="346864"/>
                </a:cubicBezTo>
                <a:cubicBezTo>
                  <a:pt x="4587980" y="503056"/>
                  <a:pt x="4572618" y="618995"/>
                  <a:pt x="4585230" y="707886"/>
                </a:cubicBezTo>
                <a:cubicBezTo>
                  <a:pt x="4392662" y="730137"/>
                  <a:pt x="4294969" y="666790"/>
                  <a:pt x="4103781" y="707886"/>
                </a:cubicBezTo>
                <a:cubicBezTo>
                  <a:pt x="3912593" y="748982"/>
                  <a:pt x="3878846" y="659764"/>
                  <a:pt x="3668184" y="707886"/>
                </a:cubicBezTo>
                <a:cubicBezTo>
                  <a:pt x="3457522" y="756008"/>
                  <a:pt x="3372166" y="684284"/>
                  <a:pt x="3140883" y="707886"/>
                </a:cubicBezTo>
                <a:cubicBezTo>
                  <a:pt x="2909600" y="731488"/>
                  <a:pt x="2737710" y="692651"/>
                  <a:pt x="2521877" y="707886"/>
                </a:cubicBezTo>
                <a:cubicBezTo>
                  <a:pt x="2306044" y="723121"/>
                  <a:pt x="2051949" y="707841"/>
                  <a:pt x="1857018" y="707886"/>
                </a:cubicBezTo>
                <a:cubicBezTo>
                  <a:pt x="1662087" y="707931"/>
                  <a:pt x="1488258" y="658265"/>
                  <a:pt x="1375569" y="707886"/>
                </a:cubicBezTo>
                <a:cubicBezTo>
                  <a:pt x="1262880" y="757507"/>
                  <a:pt x="1098806" y="696918"/>
                  <a:pt x="848268" y="707886"/>
                </a:cubicBezTo>
                <a:cubicBezTo>
                  <a:pt x="597730" y="718854"/>
                  <a:pt x="249080" y="607080"/>
                  <a:pt x="0" y="707886"/>
                </a:cubicBezTo>
                <a:cubicBezTo>
                  <a:pt x="-30725" y="583086"/>
                  <a:pt x="38695" y="432102"/>
                  <a:pt x="0" y="361022"/>
                </a:cubicBezTo>
                <a:cubicBezTo>
                  <a:pt x="-38695" y="289942"/>
                  <a:pt x="25837" y="176647"/>
                  <a:pt x="0" y="0"/>
                </a:cubicBezTo>
                <a:close/>
              </a:path>
              <a:path w="4585230" h="707886" stroke="0" extrusionOk="0">
                <a:moveTo>
                  <a:pt x="0" y="0"/>
                </a:moveTo>
                <a:cubicBezTo>
                  <a:pt x="228287" y="-19302"/>
                  <a:pt x="252134" y="49126"/>
                  <a:pt x="481449" y="0"/>
                </a:cubicBezTo>
                <a:cubicBezTo>
                  <a:pt x="710764" y="-49126"/>
                  <a:pt x="828352" y="25735"/>
                  <a:pt x="917046" y="0"/>
                </a:cubicBezTo>
                <a:cubicBezTo>
                  <a:pt x="1005740" y="-25735"/>
                  <a:pt x="1276815" y="58644"/>
                  <a:pt x="1581904" y="0"/>
                </a:cubicBezTo>
                <a:cubicBezTo>
                  <a:pt x="1886993" y="-58644"/>
                  <a:pt x="1980680" y="23558"/>
                  <a:pt x="2155058" y="0"/>
                </a:cubicBezTo>
                <a:cubicBezTo>
                  <a:pt x="2329436" y="-23558"/>
                  <a:pt x="2459384" y="40400"/>
                  <a:pt x="2636507" y="0"/>
                </a:cubicBezTo>
                <a:cubicBezTo>
                  <a:pt x="2813630" y="-40400"/>
                  <a:pt x="2947029" y="18763"/>
                  <a:pt x="3117956" y="0"/>
                </a:cubicBezTo>
                <a:cubicBezTo>
                  <a:pt x="3288883" y="-18763"/>
                  <a:pt x="3386465" y="15143"/>
                  <a:pt x="3553553" y="0"/>
                </a:cubicBezTo>
                <a:cubicBezTo>
                  <a:pt x="3720641" y="-15143"/>
                  <a:pt x="3931027" y="5487"/>
                  <a:pt x="4035002" y="0"/>
                </a:cubicBezTo>
                <a:cubicBezTo>
                  <a:pt x="4138977" y="-5487"/>
                  <a:pt x="4446353" y="31196"/>
                  <a:pt x="4585230" y="0"/>
                </a:cubicBezTo>
                <a:cubicBezTo>
                  <a:pt x="4610550" y="112018"/>
                  <a:pt x="4561012" y="281834"/>
                  <a:pt x="4585230" y="368101"/>
                </a:cubicBezTo>
                <a:cubicBezTo>
                  <a:pt x="4609448" y="454368"/>
                  <a:pt x="4578437" y="590695"/>
                  <a:pt x="4585230" y="707886"/>
                </a:cubicBezTo>
                <a:cubicBezTo>
                  <a:pt x="4389009" y="710229"/>
                  <a:pt x="4253942" y="656356"/>
                  <a:pt x="4149633" y="707886"/>
                </a:cubicBezTo>
                <a:cubicBezTo>
                  <a:pt x="4045324" y="759416"/>
                  <a:pt x="3806756" y="651092"/>
                  <a:pt x="3530627" y="707886"/>
                </a:cubicBezTo>
                <a:cubicBezTo>
                  <a:pt x="3254498" y="764680"/>
                  <a:pt x="3153986" y="676027"/>
                  <a:pt x="3049178" y="707886"/>
                </a:cubicBezTo>
                <a:cubicBezTo>
                  <a:pt x="2944370" y="739745"/>
                  <a:pt x="2760006" y="687256"/>
                  <a:pt x="2613581" y="707886"/>
                </a:cubicBezTo>
                <a:cubicBezTo>
                  <a:pt x="2467156" y="728516"/>
                  <a:pt x="2264950" y="651311"/>
                  <a:pt x="2132132" y="707886"/>
                </a:cubicBezTo>
                <a:cubicBezTo>
                  <a:pt x="1999314" y="764461"/>
                  <a:pt x="1859723" y="706557"/>
                  <a:pt x="1604831" y="707886"/>
                </a:cubicBezTo>
                <a:cubicBezTo>
                  <a:pt x="1349939" y="709215"/>
                  <a:pt x="1163461" y="704385"/>
                  <a:pt x="1031677" y="707886"/>
                </a:cubicBezTo>
                <a:cubicBezTo>
                  <a:pt x="899893" y="711387"/>
                  <a:pt x="649074" y="670138"/>
                  <a:pt x="550228" y="707886"/>
                </a:cubicBezTo>
                <a:cubicBezTo>
                  <a:pt x="451382" y="745634"/>
                  <a:pt x="138094" y="664105"/>
                  <a:pt x="0" y="707886"/>
                </a:cubicBezTo>
                <a:cubicBezTo>
                  <a:pt x="-22181" y="598272"/>
                  <a:pt x="29672" y="480595"/>
                  <a:pt x="0" y="368101"/>
                </a:cubicBezTo>
                <a:cubicBezTo>
                  <a:pt x="-29672" y="255607"/>
                  <a:pt x="7458" y="7533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50000"/>
                  </a:srgbClr>
                </a:solidFill>
                <a:effectLst/>
                <a:uLnTx/>
                <a:uFillTx/>
                <a:latin typeface="+mj-lt"/>
                <a:ea typeface="微软雅黑"/>
                <a:cs typeface="Times New Roman" panose="02020603050405020304" pitchFamily="18" charset="0"/>
              </a:rPr>
              <a:t>sàn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+mj-lt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124030-F0AC-4590-80A8-7495BE4BA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0813" y="1938091"/>
            <a:ext cx="4068754" cy="43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9A9449-897E-4849-893A-2E9433BB94BA}"/>
              </a:ext>
            </a:extLst>
          </p:cNvPr>
          <p:cNvSpPr/>
          <p:nvPr/>
        </p:nvSpPr>
        <p:spPr>
          <a:xfrm>
            <a:off x="1398517" y="355415"/>
            <a:ext cx="10534982" cy="1063952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=""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4E81EC-E785-4E83-8F2E-411802463C18}"/>
              </a:ext>
            </a:extLst>
          </p:cNvPr>
          <p:cNvSpPr/>
          <p:nvPr/>
        </p:nvSpPr>
        <p:spPr>
          <a:xfrm>
            <a:off x="2175756" y="2039507"/>
            <a:ext cx="8504435" cy="3512746"/>
          </a:xfrm>
          <a:custGeom>
            <a:avLst/>
            <a:gdLst>
              <a:gd name="connsiteX0" fmla="*/ 0 w 8504435"/>
              <a:gd name="connsiteY0" fmla="*/ 175356 h 3512746"/>
              <a:gd name="connsiteX1" fmla="*/ 175356 w 8504435"/>
              <a:gd name="connsiteY1" fmla="*/ 0 h 3512746"/>
              <a:gd name="connsiteX2" fmla="*/ 8329079 w 8504435"/>
              <a:gd name="connsiteY2" fmla="*/ 0 h 3512746"/>
              <a:gd name="connsiteX3" fmla="*/ 8504435 w 8504435"/>
              <a:gd name="connsiteY3" fmla="*/ 175356 h 3512746"/>
              <a:gd name="connsiteX4" fmla="*/ 8504435 w 8504435"/>
              <a:gd name="connsiteY4" fmla="*/ 3337390 h 3512746"/>
              <a:gd name="connsiteX5" fmla="*/ 8329079 w 8504435"/>
              <a:gd name="connsiteY5" fmla="*/ 3512746 h 3512746"/>
              <a:gd name="connsiteX6" fmla="*/ 175356 w 8504435"/>
              <a:gd name="connsiteY6" fmla="*/ 3512746 h 3512746"/>
              <a:gd name="connsiteX7" fmla="*/ 0 w 8504435"/>
              <a:gd name="connsiteY7" fmla="*/ 3337390 h 3512746"/>
              <a:gd name="connsiteX8" fmla="*/ 0 w 8504435"/>
              <a:gd name="connsiteY8" fmla="*/ 175356 h 35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4435" h="3512746" fill="none" extrusionOk="0">
                <a:moveTo>
                  <a:pt x="0" y="175356"/>
                </a:moveTo>
                <a:cubicBezTo>
                  <a:pt x="-3773" y="91930"/>
                  <a:pt x="65194" y="6526"/>
                  <a:pt x="175356" y="0"/>
                </a:cubicBezTo>
                <a:cubicBezTo>
                  <a:pt x="3011265" y="46004"/>
                  <a:pt x="6517287" y="-130779"/>
                  <a:pt x="8329079" y="0"/>
                </a:cubicBezTo>
                <a:cubicBezTo>
                  <a:pt x="8438842" y="-4576"/>
                  <a:pt x="8486841" y="85790"/>
                  <a:pt x="8504435" y="175356"/>
                </a:cubicBezTo>
                <a:cubicBezTo>
                  <a:pt x="8374539" y="721267"/>
                  <a:pt x="8430373" y="2233556"/>
                  <a:pt x="8504435" y="3337390"/>
                </a:cubicBezTo>
                <a:cubicBezTo>
                  <a:pt x="8500665" y="3427796"/>
                  <a:pt x="8429735" y="3504513"/>
                  <a:pt x="8329079" y="3512746"/>
                </a:cubicBezTo>
                <a:cubicBezTo>
                  <a:pt x="5484355" y="3369154"/>
                  <a:pt x="3578542" y="3563983"/>
                  <a:pt x="175356" y="3512746"/>
                </a:cubicBezTo>
                <a:cubicBezTo>
                  <a:pt x="71509" y="3504032"/>
                  <a:pt x="18268" y="3433043"/>
                  <a:pt x="0" y="3337390"/>
                </a:cubicBezTo>
                <a:cubicBezTo>
                  <a:pt x="-11777" y="2335884"/>
                  <a:pt x="73841" y="1405337"/>
                  <a:pt x="0" y="175356"/>
                </a:cubicBezTo>
                <a:close/>
              </a:path>
              <a:path w="8504435" h="3512746" stroke="0" extrusionOk="0">
                <a:moveTo>
                  <a:pt x="0" y="175356"/>
                </a:moveTo>
                <a:cubicBezTo>
                  <a:pt x="12794" y="79218"/>
                  <a:pt x="62114" y="-4301"/>
                  <a:pt x="175356" y="0"/>
                </a:cubicBezTo>
                <a:cubicBezTo>
                  <a:pt x="2624608" y="43276"/>
                  <a:pt x="4736249" y="12265"/>
                  <a:pt x="8329079" y="0"/>
                </a:cubicBezTo>
                <a:cubicBezTo>
                  <a:pt x="8437646" y="12410"/>
                  <a:pt x="8510740" y="68983"/>
                  <a:pt x="8504435" y="175356"/>
                </a:cubicBezTo>
                <a:cubicBezTo>
                  <a:pt x="8530980" y="723499"/>
                  <a:pt x="8630063" y="2585639"/>
                  <a:pt x="8504435" y="3337390"/>
                </a:cubicBezTo>
                <a:cubicBezTo>
                  <a:pt x="8504811" y="3438522"/>
                  <a:pt x="8437311" y="3505095"/>
                  <a:pt x="8329079" y="3512746"/>
                </a:cubicBezTo>
                <a:cubicBezTo>
                  <a:pt x="7097327" y="3347861"/>
                  <a:pt x="2982093" y="3610718"/>
                  <a:pt x="175356" y="3512746"/>
                </a:cubicBezTo>
                <a:cubicBezTo>
                  <a:pt x="88810" y="3496455"/>
                  <a:pt x="18367" y="3437481"/>
                  <a:pt x="0" y="3337390"/>
                </a:cubicBezTo>
                <a:cubicBezTo>
                  <a:pt x="-117259" y="2132622"/>
                  <a:pt x="18689" y="860042"/>
                  <a:pt x="0" y="1753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D772-6637-4CB1-9AD9-D59BEEE2BD2C}"/>
              </a:ext>
            </a:extLst>
          </p:cNvPr>
          <p:cNvSpPr txBox="1"/>
          <p:nvPr/>
        </p:nvSpPr>
        <p:spPr>
          <a:xfrm>
            <a:off x="2051176" y="456504"/>
            <a:ext cx="9337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40D81968-4EC0-4965-8772-F2712985E1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316293-7DCB-4C89-BD0C-EB331E35C0E0}"/>
              </a:ext>
            </a:extLst>
          </p:cNvPr>
          <p:cNvSpPr txBox="1">
            <a:spLocks/>
          </p:cNvSpPr>
          <p:nvPr/>
        </p:nvSpPr>
        <p:spPr>
          <a:xfrm>
            <a:off x="2323806" y="2157633"/>
            <a:ext cx="8109497" cy="3276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nl-NL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đó, chúng ta học được bài học phải biết yêu thương ngôi nhà của mình, biết chăm chút để ngôi nhà luôn sạch đẹp.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1787092F-9162-41FF-A039-BC946DCEF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1" grpId="0"/>
      <p:bldP spid="11" grpId="1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320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2D6E9-F7DA-4060-9C79-780505684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40" y="2148764"/>
            <a:ext cx="5261304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05" y="0"/>
            <a:ext cx="122032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B00EF-969E-4356-A308-B3FBD01542D1}"/>
              </a:ext>
            </a:extLst>
          </p:cNvPr>
          <p:cNvSpPr txBox="1"/>
          <p:nvPr/>
        </p:nvSpPr>
        <p:spPr>
          <a:xfrm>
            <a:off x="5234478" y="1061884"/>
            <a:ext cx="1194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FB8C03"/>
                  </a:solidFill>
                  <a:prstDash val="solid"/>
                </a:ln>
                <a:solidFill>
                  <a:srgbClr val="FB8C03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EE5F0-D620-4E05-BA6D-BCFE83C05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744" y="2262213"/>
            <a:ext cx="589534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81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31"/>
            <a:ext cx="12191999" cy="688323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EA2B7D0-00E1-47DA-A4FA-581B5242707D}"/>
              </a:ext>
            </a:extLst>
          </p:cNvPr>
          <p:cNvSpPr txBox="1"/>
          <p:nvPr/>
        </p:nvSpPr>
        <p:spPr>
          <a:xfrm>
            <a:off x="4986123" y="571713"/>
            <a:ext cx="237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C78C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C78C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096DCC-5439-4462-B6BB-99699F4F743F}"/>
              </a:ext>
            </a:extLst>
          </p:cNvPr>
          <p:cNvSpPr txBox="1"/>
          <p:nvPr/>
        </p:nvSpPr>
        <p:spPr>
          <a:xfrm>
            <a:off x="3470884" y="1080602"/>
            <a:ext cx="465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EFFB151-BDBE-4C48-808A-A6F48BFC0E66}"/>
              </a:ext>
            </a:extLst>
          </p:cNvPr>
          <p:cNvGrpSpPr/>
          <p:nvPr/>
        </p:nvGrpSpPr>
        <p:grpSpPr>
          <a:xfrm>
            <a:off x="8013105" y="2227278"/>
            <a:ext cx="3156220" cy="2909987"/>
            <a:chOff x="8876879" y="803427"/>
            <a:chExt cx="3156220" cy="2499495"/>
          </a:xfrm>
          <a:solidFill>
            <a:schemeClr val="accent1">
              <a:lumMod val="40000"/>
              <a:lumOff val="6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</a:effectLst>
        </p:grpSpPr>
        <p:sp>
          <p:nvSpPr>
            <p:cNvPr id="53" name="等腰三角形 2">
              <a:extLst>
                <a:ext uri="{FF2B5EF4-FFF2-40B4-BE49-F238E27FC236}">
                  <a16:creationId xmlns:a16="http://schemas.microsoft.com/office/drawing/2014/main" id="{CCDC7E92-3E9C-4751-B9CB-B2C0C7C8DC6C}"/>
                </a:ext>
              </a:extLst>
            </p:cNvPr>
            <p:cNvSpPr>
              <a:spLocks noChangeAspect="1"/>
            </p:cNvSpPr>
            <p:nvPr/>
          </p:nvSpPr>
          <p:spPr bwMode="auto">
            <a:xfrm rot="15627953">
              <a:off x="9205241" y="475065"/>
              <a:ext cx="2499495" cy="3156220"/>
            </a:xfrm>
            <a:custGeom>
              <a:avLst/>
              <a:gdLst>
                <a:gd name="T0" fmla="*/ 576064 w 1152128"/>
                <a:gd name="T1" fmla="*/ 0 h 1333073"/>
                <a:gd name="T2" fmla="*/ 687529 w 1152128"/>
                <a:gd name="T3" fmla="*/ 192182 h 1333073"/>
                <a:gd name="T4" fmla="*/ 1152128 w 1152128"/>
                <a:gd name="T5" fmla="*/ 757009 h 1333073"/>
                <a:gd name="T6" fmla="*/ 576064 w 1152128"/>
                <a:gd name="T7" fmla="*/ 1333073 h 1333073"/>
                <a:gd name="T8" fmla="*/ 0 w 1152128"/>
                <a:gd name="T9" fmla="*/ 757009 h 1333073"/>
                <a:gd name="T10" fmla="*/ 464599 w 1152128"/>
                <a:gd name="T11" fmla="*/ 192182 h 1333073"/>
                <a:gd name="T12" fmla="*/ 576064 w 1152128"/>
                <a:gd name="T13" fmla="*/ 0 h 1333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grpFill/>
            <a:ln w="28575" cmpd="sng">
              <a:solidFill>
                <a:srgbClr val="F8F8F8"/>
              </a:solidFill>
              <a:round/>
            </a:ln>
          </p:spPr>
          <p:txBody>
            <a:bodyPr wrap="none" lIns="91416" tIns="45708" rIns="91416" bIns="4570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79702F0-7645-4454-8EB3-7EAE6AD02B90}"/>
                </a:ext>
              </a:extLst>
            </p:cNvPr>
            <p:cNvSpPr/>
            <p:nvPr/>
          </p:nvSpPr>
          <p:spPr>
            <a:xfrm>
              <a:off x="9705923" y="1022123"/>
              <a:ext cx="2005781" cy="17712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FD7E2D-9A06-487B-8257-102F899B0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7408" y="1874753"/>
            <a:ext cx="4066623" cy="43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-25231"/>
            <a:ext cx="12191999" cy="6883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3304" y="2189258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8592-6635-4AC4-9EFF-614F07D25402}"/>
              </a:ext>
            </a:extLst>
          </p:cNvPr>
          <p:cNvSpPr txBox="1"/>
          <p:nvPr/>
        </p:nvSpPr>
        <p:spPr>
          <a:xfrm>
            <a:off x="3037090" y="34229"/>
            <a:ext cx="589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029" sz="3200" b="1" i="0" u="none" strike="noStrike" kern="1200" cap="none" spc="0" normalizeH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029" sz="3200" b="1" i="0" u="none" strike="noStrike" kern="1200" cap="none" spc="0" normalizeH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029" sz="3200" b="1" i="0" u="none" strike="noStrike" kern="1200" cap="none" spc="0" normalizeH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029" sz="3200" b="1" i="0" u="none" strike="noStrike" kern="1200" cap="none" spc="0" normalizeH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7200" b="1" i="0" u="none" strike="noStrike" kern="1200" cap="none" spc="0" normalizeH="0" baseline="0" noProof="0" dirty="0">
              <a:ln w="10160">
                <a:solidFill>
                  <a:srgbClr val="2C78C7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EA834-BA72-417A-BB5D-14A4AA3A0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77" y="619004"/>
            <a:ext cx="3887153" cy="4468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11BEB3-CA64-43D2-B825-4E728C76BCF8}"/>
              </a:ext>
            </a:extLst>
          </p:cNvPr>
          <p:cNvSpPr txBox="1"/>
          <p:nvPr/>
        </p:nvSpPr>
        <p:spPr>
          <a:xfrm>
            <a:off x="3154680" y="5087293"/>
            <a:ext cx="6126480" cy="1323439"/>
          </a:xfrm>
          <a:custGeom>
            <a:avLst/>
            <a:gdLst>
              <a:gd name="connsiteX0" fmla="*/ 0 w 6126480"/>
              <a:gd name="connsiteY0" fmla="*/ 0 h 1323439"/>
              <a:gd name="connsiteX1" fmla="*/ 434423 w 6126480"/>
              <a:gd name="connsiteY1" fmla="*/ 0 h 1323439"/>
              <a:gd name="connsiteX2" fmla="*/ 1113905 w 6126480"/>
              <a:gd name="connsiteY2" fmla="*/ 0 h 1323439"/>
              <a:gd name="connsiteX3" fmla="*/ 1548329 w 6126480"/>
              <a:gd name="connsiteY3" fmla="*/ 0 h 1323439"/>
              <a:gd name="connsiteX4" fmla="*/ 2227811 w 6126480"/>
              <a:gd name="connsiteY4" fmla="*/ 0 h 1323439"/>
              <a:gd name="connsiteX5" fmla="*/ 2907293 w 6126480"/>
              <a:gd name="connsiteY5" fmla="*/ 0 h 1323439"/>
              <a:gd name="connsiteX6" fmla="*/ 3280452 w 6126480"/>
              <a:gd name="connsiteY6" fmla="*/ 0 h 1323439"/>
              <a:gd name="connsiteX7" fmla="*/ 3837404 w 6126480"/>
              <a:gd name="connsiteY7" fmla="*/ 0 h 1323439"/>
              <a:gd name="connsiteX8" fmla="*/ 4333092 w 6126480"/>
              <a:gd name="connsiteY8" fmla="*/ 0 h 1323439"/>
              <a:gd name="connsiteX9" fmla="*/ 4706251 w 6126480"/>
              <a:gd name="connsiteY9" fmla="*/ 0 h 1323439"/>
              <a:gd name="connsiteX10" fmla="*/ 5201938 w 6126480"/>
              <a:gd name="connsiteY10" fmla="*/ 0 h 1323439"/>
              <a:gd name="connsiteX11" fmla="*/ 6126480 w 6126480"/>
              <a:gd name="connsiteY11" fmla="*/ 0 h 1323439"/>
              <a:gd name="connsiteX12" fmla="*/ 6126480 w 6126480"/>
              <a:gd name="connsiteY12" fmla="*/ 441146 h 1323439"/>
              <a:gd name="connsiteX13" fmla="*/ 6126480 w 6126480"/>
              <a:gd name="connsiteY13" fmla="*/ 869058 h 1323439"/>
              <a:gd name="connsiteX14" fmla="*/ 6126480 w 6126480"/>
              <a:gd name="connsiteY14" fmla="*/ 1323439 h 1323439"/>
              <a:gd name="connsiteX15" fmla="*/ 5446998 w 6126480"/>
              <a:gd name="connsiteY15" fmla="*/ 1323439 h 1323439"/>
              <a:gd name="connsiteX16" fmla="*/ 4890045 w 6126480"/>
              <a:gd name="connsiteY16" fmla="*/ 1323439 h 1323439"/>
              <a:gd name="connsiteX17" fmla="*/ 4394357 w 6126480"/>
              <a:gd name="connsiteY17" fmla="*/ 1323439 h 1323439"/>
              <a:gd name="connsiteX18" fmla="*/ 3959934 w 6126480"/>
              <a:gd name="connsiteY18" fmla="*/ 1323439 h 1323439"/>
              <a:gd name="connsiteX19" fmla="*/ 3586776 w 6126480"/>
              <a:gd name="connsiteY19" fmla="*/ 1323439 h 1323439"/>
              <a:gd name="connsiteX20" fmla="*/ 3152352 w 6126480"/>
              <a:gd name="connsiteY20" fmla="*/ 1323439 h 1323439"/>
              <a:gd name="connsiteX21" fmla="*/ 2779194 w 6126480"/>
              <a:gd name="connsiteY21" fmla="*/ 1323439 h 1323439"/>
              <a:gd name="connsiteX22" fmla="*/ 2222241 w 6126480"/>
              <a:gd name="connsiteY22" fmla="*/ 1323439 h 1323439"/>
              <a:gd name="connsiteX23" fmla="*/ 1542759 w 6126480"/>
              <a:gd name="connsiteY23" fmla="*/ 1323439 h 1323439"/>
              <a:gd name="connsiteX24" fmla="*/ 1108336 w 6126480"/>
              <a:gd name="connsiteY24" fmla="*/ 1323439 h 1323439"/>
              <a:gd name="connsiteX25" fmla="*/ 612648 w 6126480"/>
              <a:gd name="connsiteY25" fmla="*/ 1323439 h 1323439"/>
              <a:gd name="connsiteX26" fmla="*/ 0 w 6126480"/>
              <a:gd name="connsiteY26" fmla="*/ 1323439 h 1323439"/>
              <a:gd name="connsiteX27" fmla="*/ 0 w 6126480"/>
              <a:gd name="connsiteY27" fmla="*/ 882293 h 1323439"/>
              <a:gd name="connsiteX28" fmla="*/ 0 w 6126480"/>
              <a:gd name="connsiteY28" fmla="*/ 441146 h 1323439"/>
              <a:gd name="connsiteX29" fmla="*/ 0 w 6126480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26480" h="1323439" fill="none" extrusionOk="0">
                <a:moveTo>
                  <a:pt x="0" y="0"/>
                </a:moveTo>
                <a:cubicBezTo>
                  <a:pt x="200838" y="-11288"/>
                  <a:pt x="275632" y="44996"/>
                  <a:pt x="434423" y="0"/>
                </a:cubicBezTo>
                <a:cubicBezTo>
                  <a:pt x="593214" y="-44996"/>
                  <a:pt x="884274" y="19341"/>
                  <a:pt x="1113905" y="0"/>
                </a:cubicBezTo>
                <a:cubicBezTo>
                  <a:pt x="1343536" y="-19341"/>
                  <a:pt x="1342905" y="705"/>
                  <a:pt x="1548329" y="0"/>
                </a:cubicBezTo>
                <a:cubicBezTo>
                  <a:pt x="1753753" y="-705"/>
                  <a:pt x="2052371" y="37823"/>
                  <a:pt x="2227811" y="0"/>
                </a:cubicBezTo>
                <a:cubicBezTo>
                  <a:pt x="2403251" y="-37823"/>
                  <a:pt x="2618682" y="39969"/>
                  <a:pt x="2907293" y="0"/>
                </a:cubicBezTo>
                <a:cubicBezTo>
                  <a:pt x="3195904" y="-39969"/>
                  <a:pt x="3185214" y="10039"/>
                  <a:pt x="3280452" y="0"/>
                </a:cubicBezTo>
                <a:cubicBezTo>
                  <a:pt x="3375690" y="-10039"/>
                  <a:pt x="3707953" y="2104"/>
                  <a:pt x="3837404" y="0"/>
                </a:cubicBezTo>
                <a:cubicBezTo>
                  <a:pt x="3966855" y="-2104"/>
                  <a:pt x="4104471" y="21950"/>
                  <a:pt x="4333092" y="0"/>
                </a:cubicBezTo>
                <a:cubicBezTo>
                  <a:pt x="4561713" y="-21950"/>
                  <a:pt x="4525701" y="19866"/>
                  <a:pt x="4706251" y="0"/>
                </a:cubicBezTo>
                <a:cubicBezTo>
                  <a:pt x="4886801" y="-19866"/>
                  <a:pt x="5023795" y="54075"/>
                  <a:pt x="5201938" y="0"/>
                </a:cubicBezTo>
                <a:cubicBezTo>
                  <a:pt x="5380081" y="-54075"/>
                  <a:pt x="5777471" y="104224"/>
                  <a:pt x="6126480" y="0"/>
                </a:cubicBezTo>
                <a:cubicBezTo>
                  <a:pt x="6167536" y="142105"/>
                  <a:pt x="6096962" y="233572"/>
                  <a:pt x="6126480" y="441146"/>
                </a:cubicBezTo>
                <a:cubicBezTo>
                  <a:pt x="6155998" y="648720"/>
                  <a:pt x="6086964" y="712038"/>
                  <a:pt x="6126480" y="869058"/>
                </a:cubicBezTo>
                <a:cubicBezTo>
                  <a:pt x="6165996" y="1026078"/>
                  <a:pt x="6115901" y="1147546"/>
                  <a:pt x="6126480" y="1323439"/>
                </a:cubicBezTo>
                <a:cubicBezTo>
                  <a:pt x="5929883" y="1393121"/>
                  <a:pt x="5723785" y="1243534"/>
                  <a:pt x="5446998" y="1323439"/>
                </a:cubicBezTo>
                <a:cubicBezTo>
                  <a:pt x="5170211" y="1403344"/>
                  <a:pt x="5161392" y="1275169"/>
                  <a:pt x="4890045" y="1323439"/>
                </a:cubicBezTo>
                <a:cubicBezTo>
                  <a:pt x="4618698" y="1371709"/>
                  <a:pt x="4624660" y="1296816"/>
                  <a:pt x="4394357" y="1323439"/>
                </a:cubicBezTo>
                <a:cubicBezTo>
                  <a:pt x="4164054" y="1350062"/>
                  <a:pt x="4076223" y="1305021"/>
                  <a:pt x="3959934" y="1323439"/>
                </a:cubicBezTo>
                <a:cubicBezTo>
                  <a:pt x="3843645" y="1341857"/>
                  <a:pt x="3770887" y="1281096"/>
                  <a:pt x="3586776" y="1323439"/>
                </a:cubicBezTo>
                <a:cubicBezTo>
                  <a:pt x="3402665" y="1365782"/>
                  <a:pt x="3343098" y="1315126"/>
                  <a:pt x="3152352" y="1323439"/>
                </a:cubicBezTo>
                <a:cubicBezTo>
                  <a:pt x="2961606" y="1331752"/>
                  <a:pt x="2906141" y="1311865"/>
                  <a:pt x="2779194" y="1323439"/>
                </a:cubicBezTo>
                <a:cubicBezTo>
                  <a:pt x="2652247" y="1335013"/>
                  <a:pt x="2440685" y="1322257"/>
                  <a:pt x="2222241" y="1323439"/>
                </a:cubicBezTo>
                <a:cubicBezTo>
                  <a:pt x="2003797" y="1324621"/>
                  <a:pt x="1870034" y="1287939"/>
                  <a:pt x="1542759" y="1323439"/>
                </a:cubicBezTo>
                <a:cubicBezTo>
                  <a:pt x="1215484" y="1358939"/>
                  <a:pt x="1260850" y="1310832"/>
                  <a:pt x="1108336" y="1323439"/>
                </a:cubicBezTo>
                <a:cubicBezTo>
                  <a:pt x="955822" y="1336046"/>
                  <a:pt x="721074" y="1297245"/>
                  <a:pt x="612648" y="1323439"/>
                </a:cubicBezTo>
                <a:cubicBezTo>
                  <a:pt x="504222" y="1349633"/>
                  <a:pt x="137480" y="1280816"/>
                  <a:pt x="0" y="1323439"/>
                </a:cubicBezTo>
                <a:cubicBezTo>
                  <a:pt x="-17529" y="1120539"/>
                  <a:pt x="39942" y="984607"/>
                  <a:pt x="0" y="882293"/>
                </a:cubicBezTo>
                <a:cubicBezTo>
                  <a:pt x="-39942" y="779979"/>
                  <a:pt x="14938" y="587535"/>
                  <a:pt x="0" y="441146"/>
                </a:cubicBezTo>
                <a:cubicBezTo>
                  <a:pt x="-14938" y="294757"/>
                  <a:pt x="15096" y="208375"/>
                  <a:pt x="0" y="0"/>
                </a:cubicBezTo>
                <a:close/>
              </a:path>
              <a:path w="6126480" h="1323439" stroke="0" extrusionOk="0">
                <a:moveTo>
                  <a:pt x="0" y="0"/>
                </a:moveTo>
                <a:cubicBezTo>
                  <a:pt x="169291" y="-19457"/>
                  <a:pt x="314922" y="25903"/>
                  <a:pt x="434423" y="0"/>
                </a:cubicBezTo>
                <a:cubicBezTo>
                  <a:pt x="553924" y="-25903"/>
                  <a:pt x="626115" y="5620"/>
                  <a:pt x="807581" y="0"/>
                </a:cubicBezTo>
                <a:cubicBezTo>
                  <a:pt x="989047" y="-5620"/>
                  <a:pt x="1177322" y="3628"/>
                  <a:pt x="1487064" y="0"/>
                </a:cubicBezTo>
                <a:cubicBezTo>
                  <a:pt x="1796806" y="-3628"/>
                  <a:pt x="1857385" y="50071"/>
                  <a:pt x="2044017" y="0"/>
                </a:cubicBezTo>
                <a:cubicBezTo>
                  <a:pt x="2230649" y="-50071"/>
                  <a:pt x="2305044" y="11840"/>
                  <a:pt x="2478440" y="0"/>
                </a:cubicBezTo>
                <a:cubicBezTo>
                  <a:pt x="2651836" y="-11840"/>
                  <a:pt x="2740214" y="52104"/>
                  <a:pt x="2912863" y="0"/>
                </a:cubicBezTo>
                <a:cubicBezTo>
                  <a:pt x="3085512" y="-52104"/>
                  <a:pt x="3129252" y="10773"/>
                  <a:pt x="3286021" y="0"/>
                </a:cubicBezTo>
                <a:cubicBezTo>
                  <a:pt x="3442790" y="-10773"/>
                  <a:pt x="3543914" y="21683"/>
                  <a:pt x="3720444" y="0"/>
                </a:cubicBezTo>
                <a:cubicBezTo>
                  <a:pt x="3896974" y="-21683"/>
                  <a:pt x="3941990" y="33793"/>
                  <a:pt x="4093603" y="0"/>
                </a:cubicBezTo>
                <a:cubicBezTo>
                  <a:pt x="4245216" y="-33793"/>
                  <a:pt x="4461832" y="7421"/>
                  <a:pt x="4773085" y="0"/>
                </a:cubicBezTo>
                <a:cubicBezTo>
                  <a:pt x="5084338" y="-7421"/>
                  <a:pt x="5023753" y="15805"/>
                  <a:pt x="5268773" y="0"/>
                </a:cubicBezTo>
                <a:cubicBezTo>
                  <a:pt x="5513793" y="-15805"/>
                  <a:pt x="5543859" y="830"/>
                  <a:pt x="5641931" y="0"/>
                </a:cubicBezTo>
                <a:cubicBezTo>
                  <a:pt x="5740003" y="-830"/>
                  <a:pt x="5950387" y="27876"/>
                  <a:pt x="6126480" y="0"/>
                </a:cubicBezTo>
                <a:cubicBezTo>
                  <a:pt x="6180857" y="104053"/>
                  <a:pt x="6118494" y="261688"/>
                  <a:pt x="6126480" y="467615"/>
                </a:cubicBezTo>
                <a:cubicBezTo>
                  <a:pt x="6134466" y="673542"/>
                  <a:pt x="6121418" y="693724"/>
                  <a:pt x="6126480" y="882293"/>
                </a:cubicBezTo>
                <a:cubicBezTo>
                  <a:pt x="6131542" y="1070862"/>
                  <a:pt x="6102736" y="1137377"/>
                  <a:pt x="6126480" y="1323439"/>
                </a:cubicBezTo>
                <a:cubicBezTo>
                  <a:pt x="5975249" y="1360743"/>
                  <a:pt x="5815343" y="1314022"/>
                  <a:pt x="5692057" y="1323439"/>
                </a:cubicBezTo>
                <a:cubicBezTo>
                  <a:pt x="5568771" y="1332856"/>
                  <a:pt x="5313126" y="1269954"/>
                  <a:pt x="5135104" y="1323439"/>
                </a:cubicBezTo>
                <a:cubicBezTo>
                  <a:pt x="4957082" y="1376924"/>
                  <a:pt x="4868184" y="1290679"/>
                  <a:pt x="4700681" y="1323439"/>
                </a:cubicBezTo>
                <a:cubicBezTo>
                  <a:pt x="4533178" y="1356199"/>
                  <a:pt x="4385836" y="1302585"/>
                  <a:pt x="4266258" y="1323439"/>
                </a:cubicBezTo>
                <a:cubicBezTo>
                  <a:pt x="4146680" y="1344293"/>
                  <a:pt x="4028589" y="1293464"/>
                  <a:pt x="3831835" y="1323439"/>
                </a:cubicBezTo>
                <a:cubicBezTo>
                  <a:pt x="3635081" y="1353414"/>
                  <a:pt x="3537706" y="1280406"/>
                  <a:pt x="3458676" y="1323439"/>
                </a:cubicBezTo>
                <a:cubicBezTo>
                  <a:pt x="3379646" y="1366472"/>
                  <a:pt x="3083838" y="1277590"/>
                  <a:pt x="2901724" y="1323439"/>
                </a:cubicBezTo>
                <a:cubicBezTo>
                  <a:pt x="2719610" y="1369288"/>
                  <a:pt x="2471659" y="1258431"/>
                  <a:pt x="2222241" y="1323439"/>
                </a:cubicBezTo>
                <a:cubicBezTo>
                  <a:pt x="1972823" y="1388447"/>
                  <a:pt x="1813657" y="1262862"/>
                  <a:pt x="1542759" y="1323439"/>
                </a:cubicBezTo>
                <a:cubicBezTo>
                  <a:pt x="1271861" y="1384016"/>
                  <a:pt x="1225894" y="1274467"/>
                  <a:pt x="1047071" y="1323439"/>
                </a:cubicBezTo>
                <a:cubicBezTo>
                  <a:pt x="868248" y="1372411"/>
                  <a:pt x="628834" y="1296116"/>
                  <a:pt x="490118" y="1323439"/>
                </a:cubicBezTo>
                <a:cubicBezTo>
                  <a:pt x="351402" y="1350762"/>
                  <a:pt x="193939" y="1276219"/>
                  <a:pt x="0" y="1323439"/>
                </a:cubicBezTo>
                <a:cubicBezTo>
                  <a:pt x="-29384" y="1120534"/>
                  <a:pt x="10915" y="1101753"/>
                  <a:pt x="0" y="895527"/>
                </a:cubicBezTo>
                <a:cubicBezTo>
                  <a:pt x="-10915" y="689301"/>
                  <a:pt x="31383" y="621001"/>
                  <a:pt x="0" y="467615"/>
                </a:cubicBezTo>
                <a:cubicBezTo>
                  <a:pt x="-31383" y="314229"/>
                  <a:pt x="11841" y="21658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sống trong hang đá, hốc cây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8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-25231"/>
            <a:ext cx="12191999" cy="6883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3304" y="2189258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8592-6635-4AC4-9EFF-614F07D25402}"/>
              </a:ext>
            </a:extLst>
          </p:cNvPr>
          <p:cNvSpPr txBox="1"/>
          <p:nvPr/>
        </p:nvSpPr>
        <p:spPr>
          <a:xfrm>
            <a:off x="3037090" y="34229"/>
            <a:ext cx="589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7200" b="1" i="0" u="none" strike="noStrike" kern="1200" cap="none" spc="0" normalizeH="0" baseline="0" noProof="0" dirty="0">
              <a:ln w="10160">
                <a:solidFill>
                  <a:srgbClr val="2C78C7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1BEB3-CA64-43D2-B825-4E728C76BCF8}"/>
              </a:ext>
            </a:extLst>
          </p:cNvPr>
          <p:cNvSpPr txBox="1"/>
          <p:nvPr/>
        </p:nvSpPr>
        <p:spPr>
          <a:xfrm>
            <a:off x="3025434" y="4824236"/>
            <a:ext cx="6126480" cy="1323439"/>
          </a:xfrm>
          <a:custGeom>
            <a:avLst/>
            <a:gdLst>
              <a:gd name="connsiteX0" fmla="*/ 0 w 6126480"/>
              <a:gd name="connsiteY0" fmla="*/ 0 h 1323439"/>
              <a:gd name="connsiteX1" fmla="*/ 434423 w 6126480"/>
              <a:gd name="connsiteY1" fmla="*/ 0 h 1323439"/>
              <a:gd name="connsiteX2" fmla="*/ 1113905 w 6126480"/>
              <a:gd name="connsiteY2" fmla="*/ 0 h 1323439"/>
              <a:gd name="connsiteX3" fmla="*/ 1548329 w 6126480"/>
              <a:gd name="connsiteY3" fmla="*/ 0 h 1323439"/>
              <a:gd name="connsiteX4" fmla="*/ 2227811 w 6126480"/>
              <a:gd name="connsiteY4" fmla="*/ 0 h 1323439"/>
              <a:gd name="connsiteX5" fmla="*/ 2907293 w 6126480"/>
              <a:gd name="connsiteY5" fmla="*/ 0 h 1323439"/>
              <a:gd name="connsiteX6" fmla="*/ 3280452 w 6126480"/>
              <a:gd name="connsiteY6" fmla="*/ 0 h 1323439"/>
              <a:gd name="connsiteX7" fmla="*/ 3837404 w 6126480"/>
              <a:gd name="connsiteY7" fmla="*/ 0 h 1323439"/>
              <a:gd name="connsiteX8" fmla="*/ 4333092 w 6126480"/>
              <a:gd name="connsiteY8" fmla="*/ 0 h 1323439"/>
              <a:gd name="connsiteX9" fmla="*/ 4706251 w 6126480"/>
              <a:gd name="connsiteY9" fmla="*/ 0 h 1323439"/>
              <a:gd name="connsiteX10" fmla="*/ 5201938 w 6126480"/>
              <a:gd name="connsiteY10" fmla="*/ 0 h 1323439"/>
              <a:gd name="connsiteX11" fmla="*/ 6126480 w 6126480"/>
              <a:gd name="connsiteY11" fmla="*/ 0 h 1323439"/>
              <a:gd name="connsiteX12" fmla="*/ 6126480 w 6126480"/>
              <a:gd name="connsiteY12" fmla="*/ 441146 h 1323439"/>
              <a:gd name="connsiteX13" fmla="*/ 6126480 w 6126480"/>
              <a:gd name="connsiteY13" fmla="*/ 869058 h 1323439"/>
              <a:gd name="connsiteX14" fmla="*/ 6126480 w 6126480"/>
              <a:gd name="connsiteY14" fmla="*/ 1323439 h 1323439"/>
              <a:gd name="connsiteX15" fmla="*/ 5446998 w 6126480"/>
              <a:gd name="connsiteY15" fmla="*/ 1323439 h 1323439"/>
              <a:gd name="connsiteX16" fmla="*/ 4890045 w 6126480"/>
              <a:gd name="connsiteY16" fmla="*/ 1323439 h 1323439"/>
              <a:gd name="connsiteX17" fmla="*/ 4394357 w 6126480"/>
              <a:gd name="connsiteY17" fmla="*/ 1323439 h 1323439"/>
              <a:gd name="connsiteX18" fmla="*/ 3959934 w 6126480"/>
              <a:gd name="connsiteY18" fmla="*/ 1323439 h 1323439"/>
              <a:gd name="connsiteX19" fmla="*/ 3586776 w 6126480"/>
              <a:gd name="connsiteY19" fmla="*/ 1323439 h 1323439"/>
              <a:gd name="connsiteX20" fmla="*/ 3152352 w 6126480"/>
              <a:gd name="connsiteY20" fmla="*/ 1323439 h 1323439"/>
              <a:gd name="connsiteX21" fmla="*/ 2779194 w 6126480"/>
              <a:gd name="connsiteY21" fmla="*/ 1323439 h 1323439"/>
              <a:gd name="connsiteX22" fmla="*/ 2222241 w 6126480"/>
              <a:gd name="connsiteY22" fmla="*/ 1323439 h 1323439"/>
              <a:gd name="connsiteX23" fmla="*/ 1542759 w 6126480"/>
              <a:gd name="connsiteY23" fmla="*/ 1323439 h 1323439"/>
              <a:gd name="connsiteX24" fmla="*/ 1108336 w 6126480"/>
              <a:gd name="connsiteY24" fmla="*/ 1323439 h 1323439"/>
              <a:gd name="connsiteX25" fmla="*/ 612648 w 6126480"/>
              <a:gd name="connsiteY25" fmla="*/ 1323439 h 1323439"/>
              <a:gd name="connsiteX26" fmla="*/ 0 w 6126480"/>
              <a:gd name="connsiteY26" fmla="*/ 1323439 h 1323439"/>
              <a:gd name="connsiteX27" fmla="*/ 0 w 6126480"/>
              <a:gd name="connsiteY27" fmla="*/ 882293 h 1323439"/>
              <a:gd name="connsiteX28" fmla="*/ 0 w 6126480"/>
              <a:gd name="connsiteY28" fmla="*/ 441146 h 1323439"/>
              <a:gd name="connsiteX29" fmla="*/ 0 w 6126480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26480" h="1323439" fill="none" extrusionOk="0">
                <a:moveTo>
                  <a:pt x="0" y="0"/>
                </a:moveTo>
                <a:cubicBezTo>
                  <a:pt x="200838" y="-11288"/>
                  <a:pt x="275632" y="44996"/>
                  <a:pt x="434423" y="0"/>
                </a:cubicBezTo>
                <a:cubicBezTo>
                  <a:pt x="593214" y="-44996"/>
                  <a:pt x="884274" y="19341"/>
                  <a:pt x="1113905" y="0"/>
                </a:cubicBezTo>
                <a:cubicBezTo>
                  <a:pt x="1343536" y="-19341"/>
                  <a:pt x="1342905" y="705"/>
                  <a:pt x="1548329" y="0"/>
                </a:cubicBezTo>
                <a:cubicBezTo>
                  <a:pt x="1753753" y="-705"/>
                  <a:pt x="2052371" y="37823"/>
                  <a:pt x="2227811" y="0"/>
                </a:cubicBezTo>
                <a:cubicBezTo>
                  <a:pt x="2403251" y="-37823"/>
                  <a:pt x="2618682" y="39969"/>
                  <a:pt x="2907293" y="0"/>
                </a:cubicBezTo>
                <a:cubicBezTo>
                  <a:pt x="3195904" y="-39969"/>
                  <a:pt x="3185214" y="10039"/>
                  <a:pt x="3280452" y="0"/>
                </a:cubicBezTo>
                <a:cubicBezTo>
                  <a:pt x="3375690" y="-10039"/>
                  <a:pt x="3707953" y="2104"/>
                  <a:pt x="3837404" y="0"/>
                </a:cubicBezTo>
                <a:cubicBezTo>
                  <a:pt x="3966855" y="-2104"/>
                  <a:pt x="4104471" y="21950"/>
                  <a:pt x="4333092" y="0"/>
                </a:cubicBezTo>
                <a:cubicBezTo>
                  <a:pt x="4561713" y="-21950"/>
                  <a:pt x="4525701" y="19866"/>
                  <a:pt x="4706251" y="0"/>
                </a:cubicBezTo>
                <a:cubicBezTo>
                  <a:pt x="4886801" y="-19866"/>
                  <a:pt x="5023795" y="54075"/>
                  <a:pt x="5201938" y="0"/>
                </a:cubicBezTo>
                <a:cubicBezTo>
                  <a:pt x="5380081" y="-54075"/>
                  <a:pt x="5777471" y="104224"/>
                  <a:pt x="6126480" y="0"/>
                </a:cubicBezTo>
                <a:cubicBezTo>
                  <a:pt x="6167536" y="142105"/>
                  <a:pt x="6096962" y="233572"/>
                  <a:pt x="6126480" y="441146"/>
                </a:cubicBezTo>
                <a:cubicBezTo>
                  <a:pt x="6155998" y="648720"/>
                  <a:pt x="6086964" y="712038"/>
                  <a:pt x="6126480" y="869058"/>
                </a:cubicBezTo>
                <a:cubicBezTo>
                  <a:pt x="6165996" y="1026078"/>
                  <a:pt x="6115901" y="1147546"/>
                  <a:pt x="6126480" y="1323439"/>
                </a:cubicBezTo>
                <a:cubicBezTo>
                  <a:pt x="5929883" y="1393121"/>
                  <a:pt x="5723785" y="1243534"/>
                  <a:pt x="5446998" y="1323439"/>
                </a:cubicBezTo>
                <a:cubicBezTo>
                  <a:pt x="5170211" y="1403344"/>
                  <a:pt x="5161392" y="1275169"/>
                  <a:pt x="4890045" y="1323439"/>
                </a:cubicBezTo>
                <a:cubicBezTo>
                  <a:pt x="4618698" y="1371709"/>
                  <a:pt x="4624660" y="1296816"/>
                  <a:pt x="4394357" y="1323439"/>
                </a:cubicBezTo>
                <a:cubicBezTo>
                  <a:pt x="4164054" y="1350062"/>
                  <a:pt x="4076223" y="1305021"/>
                  <a:pt x="3959934" y="1323439"/>
                </a:cubicBezTo>
                <a:cubicBezTo>
                  <a:pt x="3843645" y="1341857"/>
                  <a:pt x="3770887" y="1281096"/>
                  <a:pt x="3586776" y="1323439"/>
                </a:cubicBezTo>
                <a:cubicBezTo>
                  <a:pt x="3402665" y="1365782"/>
                  <a:pt x="3343098" y="1315126"/>
                  <a:pt x="3152352" y="1323439"/>
                </a:cubicBezTo>
                <a:cubicBezTo>
                  <a:pt x="2961606" y="1331752"/>
                  <a:pt x="2906141" y="1311865"/>
                  <a:pt x="2779194" y="1323439"/>
                </a:cubicBezTo>
                <a:cubicBezTo>
                  <a:pt x="2652247" y="1335013"/>
                  <a:pt x="2440685" y="1322257"/>
                  <a:pt x="2222241" y="1323439"/>
                </a:cubicBezTo>
                <a:cubicBezTo>
                  <a:pt x="2003797" y="1324621"/>
                  <a:pt x="1870034" y="1287939"/>
                  <a:pt x="1542759" y="1323439"/>
                </a:cubicBezTo>
                <a:cubicBezTo>
                  <a:pt x="1215484" y="1358939"/>
                  <a:pt x="1260850" y="1310832"/>
                  <a:pt x="1108336" y="1323439"/>
                </a:cubicBezTo>
                <a:cubicBezTo>
                  <a:pt x="955822" y="1336046"/>
                  <a:pt x="721074" y="1297245"/>
                  <a:pt x="612648" y="1323439"/>
                </a:cubicBezTo>
                <a:cubicBezTo>
                  <a:pt x="504222" y="1349633"/>
                  <a:pt x="137480" y="1280816"/>
                  <a:pt x="0" y="1323439"/>
                </a:cubicBezTo>
                <a:cubicBezTo>
                  <a:pt x="-17529" y="1120539"/>
                  <a:pt x="39942" y="984607"/>
                  <a:pt x="0" y="882293"/>
                </a:cubicBezTo>
                <a:cubicBezTo>
                  <a:pt x="-39942" y="779979"/>
                  <a:pt x="14938" y="587535"/>
                  <a:pt x="0" y="441146"/>
                </a:cubicBezTo>
                <a:cubicBezTo>
                  <a:pt x="-14938" y="294757"/>
                  <a:pt x="15096" y="208375"/>
                  <a:pt x="0" y="0"/>
                </a:cubicBezTo>
                <a:close/>
              </a:path>
              <a:path w="6126480" h="1323439" stroke="0" extrusionOk="0">
                <a:moveTo>
                  <a:pt x="0" y="0"/>
                </a:moveTo>
                <a:cubicBezTo>
                  <a:pt x="169291" y="-19457"/>
                  <a:pt x="314922" y="25903"/>
                  <a:pt x="434423" y="0"/>
                </a:cubicBezTo>
                <a:cubicBezTo>
                  <a:pt x="553924" y="-25903"/>
                  <a:pt x="626115" y="5620"/>
                  <a:pt x="807581" y="0"/>
                </a:cubicBezTo>
                <a:cubicBezTo>
                  <a:pt x="989047" y="-5620"/>
                  <a:pt x="1177322" y="3628"/>
                  <a:pt x="1487064" y="0"/>
                </a:cubicBezTo>
                <a:cubicBezTo>
                  <a:pt x="1796806" y="-3628"/>
                  <a:pt x="1857385" y="50071"/>
                  <a:pt x="2044017" y="0"/>
                </a:cubicBezTo>
                <a:cubicBezTo>
                  <a:pt x="2230649" y="-50071"/>
                  <a:pt x="2305044" y="11840"/>
                  <a:pt x="2478440" y="0"/>
                </a:cubicBezTo>
                <a:cubicBezTo>
                  <a:pt x="2651836" y="-11840"/>
                  <a:pt x="2740214" y="52104"/>
                  <a:pt x="2912863" y="0"/>
                </a:cubicBezTo>
                <a:cubicBezTo>
                  <a:pt x="3085512" y="-52104"/>
                  <a:pt x="3129252" y="10773"/>
                  <a:pt x="3286021" y="0"/>
                </a:cubicBezTo>
                <a:cubicBezTo>
                  <a:pt x="3442790" y="-10773"/>
                  <a:pt x="3543914" y="21683"/>
                  <a:pt x="3720444" y="0"/>
                </a:cubicBezTo>
                <a:cubicBezTo>
                  <a:pt x="3896974" y="-21683"/>
                  <a:pt x="3941990" y="33793"/>
                  <a:pt x="4093603" y="0"/>
                </a:cubicBezTo>
                <a:cubicBezTo>
                  <a:pt x="4245216" y="-33793"/>
                  <a:pt x="4461832" y="7421"/>
                  <a:pt x="4773085" y="0"/>
                </a:cubicBezTo>
                <a:cubicBezTo>
                  <a:pt x="5084338" y="-7421"/>
                  <a:pt x="5023753" y="15805"/>
                  <a:pt x="5268773" y="0"/>
                </a:cubicBezTo>
                <a:cubicBezTo>
                  <a:pt x="5513793" y="-15805"/>
                  <a:pt x="5543859" y="830"/>
                  <a:pt x="5641931" y="0"/>
                </a:cubicBezTo>
                <a:cubicBezTo>
                  <a:pt x="5740003" y="-830"/>
                  <a:pt x="5950387" y="27876"/>
                  <a:pt x="6126480" y="0"/>
                </a:cubicBezTo>
                <a:cubicBezTo>
                  <a:pt x="6180857" y="104053"/>
                  <a:pt x="6118494" y="261688"/>
                  <a:pt x="6126480" y="467615"/>
                </a:cubicBezTo>
                <a:cubicBezTo>
                  <a:pt x="6134466" y="673542"/>
                  <a:pt x="6121418" y="693724"/>
                  <a:pt x="6126480" y="882293"/>
                </a:cubicBezTo>
                <a:cubicBezTo>
                  <a:pt x="6131542" y="1070862"/>
                  <a:pt x="6102736" y="1137377"/>
                  <a:pt x="6126480" y="1323439"/>
                </a:cubicBezTo>
                <a:cubicBezTo>
                  <a:pt x="5975249" y="1360743"/>
                  <a:pt x="5815343" y="1314022"/>
                  <a:pt x="5692057" y="1323439"/>
                </a:cubicBezTo>
                <a:cubicBezTo>
                  <a:pt x="5568771" y="1332856"/>
                  <a:pt x="5313126" y="1269954"/>
                  <a:pt x="5135104" y="1323439"/>
                </a:cubicBezTo>
                <a:cubicBezTo>
                  <a:pt x="4957082" y="1376924"/>
                  <a:pt x="4868184" y="1290679"/>
                  <a:pt x="4700681" y="1323439"/>
                </a:cubicBezTo>
                <a:cubicBezTo>
                  <a:pt x="4533178" y="1356199"/>
                  <a:pt x="4385836" y="1302585"/>
                  <a:pt x="4266258" y="1323439"/>
                </a:cubicBezTo>
                <a:cubicBezTo>
                  <a:pt x="4146680" y="1344293"/>
                  <a:pt x="4028589" y="1293464"/>
                  <a:pt x="3831835" y="1323439"/>
                </a:cubicBezTo>
                <a:cubicBezTo>
                  <a:pt x="3635081" y="1353414"/>
                  <a:pt x="3537706" y="1280406"/>
                  <a:pt x="3458676" y="1323439"/>
                </a:cubicBezTo>
                <a:cubicBezTo>
                  <a:pt x="3379646" y="1366472"/>
                  <a:pt x="3083838" y="1277590"/>
                  <a:pt x="2901724" y="1323439"/>
                </a:cubicBezTo>
                <a:cubicBezTo>
                  <a:pt x="2719610" y="1369288"/>
                  <a:pt x="2471659" y="1258431"/>
                  <a:pt x="2222241" y="1323439"/>
                </a:cubicBezTo>
                <a:cubicBezTo>
                  <a:pt x="1972823" y="1388447"/>
                  <a:pt x="1813657" y="1262862"/>
                  <a:pt x="1542759" y="1323439"/>
                </a:cubicBezTo>
                <a:cubicBezTo>
                  <a:pt x="1271861" y="1384016"/>
                  <a:pt x="1225894" y="1274467"/>
                  <a:pt x="1047071" y="1323439"/>
                </a:cubicBezTo>
                <a:cubicBezTo>
                  <a:pt x="868248" y="1372411"/>
                  <a:pt x="628834" y="1296116"/>
                  <a:pt x="490118" y="1323439"/>
                </a:cubicBezTo>
                <a:cubicBezTo>
                  <a:pt x="351402" y="1350762"/>
                  <a:pt x="193939" y="1276219"/>
                  <a:pt x="0" y="1323439"/>
                </a:cubicBezTo>
                <a:cubicBezTo>
                  <a:pt x="-29384" y="1120534"/>
                  <a:pt x="10915" y="1101753"/>
                  <a:pt x="0" y="895527"/>
                </a:cubicBezTo>
                <a:cubicBezTo>
                  <a:pt x="-10915" y="689301"/>
                  <a:pt x="31383" y="621001"/>
                  <a:pt x="0" y="467615"/>
                </a:cubicBezTo>
                <a:cubicBezTo>
                  <a:pt x="-31383" y="314229"/>
                  <a:pt x="11841" y="21658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đàn ông đang nói chuyện với chú rùa đá.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432B8-E635-4881-AB8A-5CFC71E23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602" y="754609"/>
            <a:ext cx="3589271" cy="38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-25231"/>
            <a:ext cx="12191999" cy="6883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3304" y="2189258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8592-6635-4AC4-9EFF-614F07D25402}"/>
              </a:ext>
            </a:extLst>
          </p:cNvPr>
          <p:cNvSpPr txBox="1"/>
          <p:nvPr/>
        </p:nvSpPr>
        <p:spPr>
          <a:xfrm>
            <a:off x="3037090" y="34229"/>
            <a:ext cx="589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7200" b="1" i="0" u="none" strike="noStrike" kern="1200" cap="none" spc="0" normalizeH="0" baseline="0" noProof="0" dirty="0">
              <a:ln w="10160">
                <a:solidFill>
                  <a:srgbClr val="2C78C7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1BEB3-CA64-43D2-B825-4E728C76BCF8}"/>
              </a:ext>
            </a:extLst>
          </p:cNvPr>
          <p:cNvSpPr txBox="1"/>
          <p:nvPr/>
        </p:nvSpPr>
        <p:spPr>
          <a:xfrm>
            <a:off x="3154680" y="5087293"/>
            <a:ext cx="6126480" cy="1323439"/>
          </a:xfrm>
          <a:custGeom>
            <a:avLst/>
            <a:gdLst>
              <a:gd name="connsiteX0" fmla="*/ 0 w 6126480"/>
              <a:gd name="connsiteY0" fmla="*/ 0 h 1323439"/>
              <a:gd name="connsiteX1" fmla="*/ 434423 w 6126480"/>
              <a:gd name="connsiteY1" fmla="*/ 0 h 1323439"/>
              <a:gd name="connsiteX2" fmla="*/ 1113905 w 6126480"/>
              <a:gd name="connsiteY2" fmla="*/ 0 h 1323439"/>
              <a:gd name="connsiteX3" fmla="*/ 1548329 w 6126480"/>
              <a:gd name="connsiteY3" fmla="*/ 0 h 1323439"/>
              <a:gd name="connsiteX4" fmla="*/ 2227811 w 6126480"/>
              <a:gd name="connsiteY4" fmla="*/ 0 h 1323439"/>
              <a:gd name="connsiteX5" fmla="*/ 2907293 w 6126480"/>
              <a:gd name="connsiteY5" fmla="*/ 0 h 1323439"/>
              <a:gd name="connsiteX6" fmla="*/ 3280452 w 6126480"/>
              <a:gd name="connsiteY6" fmla="*/ 0 h 1323439"/>
              <a:gd name="connsiteX7" fmla="*/ 3837404 w 6126480"/>
              <a:gd name="connsiteY7" fmla="*/ 0 h 1323439"/>
              <a:gd name="connsiteX8" fmla="*/ 4333092 w 6126480"/>
              <a:gd name="connsiteY8" fmla="*/ 0 h 1323439"/>
              <a:gd name="connsiteX9" fmla="*/ 4706251 w 6126480"/>
              <a:gd name="connsiteY9" fmla="*/ 0 h 1323439"/>
              <a:gd name="connsiteX10" fmla="*/ 5201938 w 6126480"/>
              <a:gd name="connsiteY10" fmla="*/ 0 h 1323439"/>
              <a:gd name="connsiteX11" fmla="*/ 6126480 w 6126480"/>
              <a:gd name="connsiteY11" fmla="*/ 0 h 1323439"/>
              <a:gd name="connsiteX12" fmla="*/ 6126480 w 6126480"/>
              <a:gd name="connsiteY12" fmla="*/ 441146 h 1323439"/>
              <a:gd name="connsiteX13" fmla="*/ 6126480 w 6126480"/>
              <a:gd name="connsiteY13" fmla="*/ 869058 h 1323439"/>
              <a:gd name="connsiteX14" fmla="*/ 6126480 w 6126480"/>
              <a:gd name="connsiteY14" fmla="*/ 1323439 h 1323439"/>
              <a:gd name="connsiteX15" fmla="*/ 5446998 w 6126480"/>
              <a:gd name="connsiteY15" fmla="*/ 1323439 h 1323439"/>
              <a:gd name="connsiteX16" fmla="*/ 4890045 w 6126480"/>
              <a:gd name="connsiteY16" fmla="*/ 1323439 h 1323439"/>
              <a:gd name="connsiteX17" fmla="*/ 4394357 w 6126480"/>
              <a:gd name="connsiteY17" fmla="*/ 1323439 h 1323439"/>
              <a:gd name="connsiteX18" fmla="*/ 3959934 w 6126480"/>
              <a:gd name="connsiteY18" fmla="*/ 1323439 h 1323439"/>
              <a:gd name="connsiteX19" fmla="*/ 3586776 w 6126480"/>
              <a:gd name="connsiteY19" fmla="*/ 1323439 h 1323439"/>
              <a:gd name="connsiteX20" fmla="*/ 3152352 w 6126480"/>
              <a:gd name="connsiteY20" fmla="*/ 1323439 h 1323439"/>
              <a:gd name="connsiteX21" fmla="*/ 2779194 w 6126480"/>
              <a:gd name="connsiteY21" fmla="*/ 1323439 h 1323439"/>
              <a:gd name="connsiteX22" fmla="*/ 2222241 w 6126480"/>
              <a:gd name="connsiteY22" fmla="*/ 1323439 h 1323439"/>
              <a:gd name="connsiteX23" fmla="*/ 1542759 w 6126480"/>
              <a:gd name="connsiteY23" fmla="*/ 1323439 h 1323439"/>
              <a:gd name="connsiteX24" fmla="*/ 1108336 w 6126480"/>
              <a:gd name="connsiteY24" fmla="*/ 1323439 h 1323439"/>
              <a:gd name="connsiteX25" fmla="*/ 612648 w 6126480"/>
              <a:gd name="connsiteY25" fmla="*/ 1323439 h 1323439"/>
              <a:gd name="connsiteX26" fmla="*/ 0 w 6126480"/>
              <a:gd name="connsiteY26" fmla="*/ 1323439 h 1323439"/>
              <a:gd name="connsiteX27" fmla="*/ 0 w 6126480"/>
              <a:gd name="connsiteY27" fmla="*/ 882293 h 1323439"/>
              <a:gd name="connsiteX28" fmla="*/ 0 w 6126480"/>
              <a:gd name="connsiteY28" fmla="*/ 441146 h 1323439"/>
              <a:gd name="connsiteX29" fmla="*/ 0 w 6126480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26480" h="1323439" fill="none" extrusionOk="0">
                <a:moveTo>
                  <a:pt x="0" y="0"/>
                </a:moveTo>
                <a:cubicBezTo>
                  <a:pt x="200838" y="-11288"/>
                  <a:pt x="275632" y="44996"/>
                  <a:pt x="434423" y="0"/>
                </a:cubicBezTo>
                <a:cubicBezTo>
                  <a:pt x="593214" y="-44996"/>
                  <a:pt x="884274" y="19341"/>
                  <a:pt x="1113905" y="0"/>
                </a:cubicBezTo>
                <a:cubicBezTo>
                  <a:pt x="1343536" y="-19341"/>
                  <a:pt x="1342905" y="705"/>
                  <a:pt x="1548329" y="0"/>
                </a:cubicBezTo>
                <a:cubicBezTo>
                  <a:pt x="1753753" y="-705"/>
                  <a:pt x="2052371" y="37823"/>
                  <a:pt x="2227811" y="0"/>
                </a:cubicBezTo>
                <a:cubicBezTo>
                  <a:pt x="2403251" y="-37823"/>
                  <a:pt x="2618682" y="39969"/>
                  <a:pt x="2907293" y="0"/>
                </a:cubicBezTo>
                <a:cubicBezTo>
                  <a:pt x="3195904" y="-39969"/>
                  <a:pt x="3185214" y="10039"/>
                  <a:pt x="3280452" y="0"/>
                </a:cubicBezTo>
                <a:cubicBezTo>
                  <a:pt x="3375690" y="-10039"/>
                  <a:pt x="3707953" y="2104"/>
                  <a:pt x="3837404" y="0"/>
                </a:cubicBezTo>
                <a:cubicBezTo>
                  <a:pt x="3966855" y="-2104"/>
                  <a:pt x="4104471" y="21950"/>
                  <a:pt x="4333092" y="0"/>
                </a:cubicBezTo>
                <a:cubicBezTo>
                  <a:pt x="4561713" y="-21950"/>
                  <a:pt x="4525701" y="19866"/>
                  <a:pt x="4706251" y="0"/>
                </a:cubicBezTo>
                <a:cubicBezTo>
                  <a:pt x="4886801" y="-19866"/>
                  <a:pt x="5023795" y="54075"/>
                  <a:pt x="5201938" y="0"/>
                </a:cubicBezTo>
                <a:cubicBezTo>
                  <a:pt x="5380081" y="-54075"/>
                  <a:pt x="5777471" y="104224"/>
                  <a:pt x="6126480" y="0"/>
                </a:cubicBezTo>
                <a:cubicBezTo>
                  <a:pt x="6167536" y="142105"/>
                  <a:pt x="6096962" y="233572"/>
                  <a:pt x="6126480" y="441146"/>
                </a:cubicBezTo>
                <a:cubicBezTo>
                  <a:pt x="6155998" y="648720"/>
                  <a:pt x="6086964" y="712038"/>
                  <a:pt x="6126480" y="869058"/>
                </a:cubicBezTo>
                <a:cubicBezTo>
                  <a:pt x="6165996" y="1026078"/>
                  <a:pt x="6115901" y="1147546"/>
                  <a:pt x="6126480" y="1323439"/>
                </a:cubicBezTo>
                <a:cubicBezTo>
                  <a:pt x="5929883" y="1393121"/>
                  <a:pt x="5723785" y="1243534"/>
                  <a:pt x="5446998" y="1323439"/>
                </a:cubicBezTo>
                <a:cubicBezTo>
                  <a:pt x="5170211" y="1403344"/>
                  <a:pt x="5161392" y="1275169"/>
                  <a:pt x="4890045" y="1323439"/>
                </a:cubicBezTo>
                <a:cubicBezTo>
                  <a:pt x="4618698" y="1371709"/>
                  <a:pt x="4624660" y="1296816"/>
                  <a:pt x="4394357" y="1323439"/>
                </a:cubicBezTo>
                <a:cubicBezTo>
                  <a:pt x="4164054" y="1350062"/>
                  <a:pt x="4076223" y="1305021"/>
                  <a:pt x="3959934" y="1323439"/>
                </a:cubicBezTo>
                <a:cubicBezTo>
                  <a:pt x="3843645" y="1341857"/>
                  <a:pt x="3770887" y="1281096"/>
                  <a:pt x="3586776" y="1323439"/>
                </a:cubicBezTo>
                <a:cubicBezTo>
                  <a:pt x="3402665" y="1365782"/>
                  <a:pt x="3343098" y="1315126"/>
                  <a:pt x="3152352" y="1323439"/>
                </a:cubicBezTo>
                <a:cubicBezTo>
                  <a:pt x="2961606" y="1331752"/>
                  <a:pt x="2906141" y="1311865"/>
                  <a:pt x="2779194" y="1323439"/>
                </a:cubicBezTo>
                <a:cubicBezTo>
                  <a:pt x="2652247" y="1335013"/>
                  <a:pt x="2440685" y="1322257"/>
                  <a:pt x="2222241" y="1323439"/>
                </a:cubicBezTo>
                <a:cubicBezTo>
                  <a:pt x="2003797" y="1324621"/>
                  <a:pt x="1870034" y="1287939"/>
                  <a:pt x="1542759" y="1323439"/>
                </a:cubicBezTo>
                <a:cubicBezTo>
                  <a:pt x="1215484" y="1358939"/>
                  <a:pt x="1260850" y="1310832"/>
                  <a:pt x="1108336" y="1323439"/>
                </a:cubicBezTo>
                <a:cubicBezTo>
                  <a:pt x="955822" y="1336046"/>
                  <a:pt x="721074" y="1297245"/>
                  <a:pt x="612648" y="1323439"/>
                </a:cubicBezTo>
                <a:cubicBezTo>
                  <a:pt x="504222" y="1349633"/>
                  <a:pt x="137480" y="1280816"/>
                  <a:pt x="0" y="1323439"/>
                </a:cubicBezTo>
                <a:cubicBezTo>
                  <a:pt x="-17529" y="1120539"/>
                  <a:pt x="39942" y="984607"/>
                  <a:pt x="0" y="882293"/>
                </a:cubicBezTo>
                <a:cubicBezTo>
                  <a:pt x="-39942" y="779979"/>
                  <a:pt x="14938" y="587535"/>
                  <a:pt x="0" y="441146"/>
                </a:cubicBezTo>
                <a:cubicBezTo>
                  <a:pt x="-14938" y="294757"/>
                  <a:pt x="15096" y="208375"/>
                  <a:pt x="0" y="0"/>
                </a:cubicBezTo>
                <a:close/>
              </a:path>
              <a:path w="6126480" h="1323439" stroke="0" extrusionOk="0">
                <a:moveTo>
                  <a:pt x="0" y="0"/>
                </a:moveTo>
                <a:cubicBezTo>
                  <a:pt x="169291" y="-19457"/>
                  <a:pt x="314922" y="25903"/>
                  <a:pt x="434423" y="0"/>
                </a:cubicBezTo>
                <a:cubicBezTo>
                  <a:pt x="553924" y="-25903"/>
                  <a:pt x="626115" y="5620"/>
                  <a:pt x="807581" y="0"/>
                </a:cubicBezTo>
                <a:cubicBezTo>
                  <a:pt x="989047" y="-5620"/>
                  <a:pt x="1177322" y="3628"/>
                  <a:pt x="1487064" y="0"/>
                </a:cubicBezTo>
                <a:cubicBezTo>
                  <a:pt x="1796806" y="-3628"/>
                  <a:pt x="1857385" y="50071"/>
                  <a:pt x="2044017" y="0"/>
                </a:cubicBezTo>
                <a:cubicBezTo>
                  <a:pt x="2230649" y="-50071"/>
                  <a:pt x="2305044" y="11840"/>
                  <a:pt x="2478440" y="0"/>
                </a:cubicBezTo>
                <a:cubicBezTo>
                  <a:pt x="2651836" y="-11840"/>
                  <a:pt x="2740214" y="52104"/>
                  <a:pt x="2912863" y="0"/>
                </a:cubicBezTo>
                <a:cubicBezTo>
                  <a:pt x="3085512" y="-52104"/>
                  <a:pt x="3129252" y="10773"/>
                  <a:pt x="3286021" y="0"/>
                </a:cubicBezTo>
                <a:cubicBezTo>
                  <a:pt x="3442790" y="-10773"/>
                  <a:pt x="3543914" y="21683"/>
                  <a:pt x="3720444" y="0"/>
                </a:cubicBezTo>
                <a:cubicBezTo>
                  <a:pt x="3896974" y="-21683"/>
                  <a:pt x="3941990" y="33793"/>
                  <a:pt x="4093603" y="0"/>
                </a:cubicBezTo>
                <a:cubicBezTo>
                  <a:pt x="4245216" y="-33793"/>
                  <a:pt x="4461832" y="7421"/>
                  <a:pt x="4773085" y="0"/>
                </a:cubicBezTo>
                <a:cubicBezTo>
                  <a:pt x="5084338" y="-7421"/>
                  <a:pt x="5023753" y="15805"/>
                  <a:pt x="5268773" y="0"/>
                </a:cubicBezTo>
                <a:cubicBezTo>
                  <a:pt x="5513793" y="-15805"/>
                  <a:pt x="5543859" y="830"/>
                  <a:pt x="5641931" y="0"/>
                </a:cubicBezTo>
                <a:cubicBezTo>
                  <a:pt x="5740003" y="-830"/>
                  <a:pt x="5950387" y="27876"/>
                  <a:pt x="6126480" y="0"/>
                </a:cubicBezTo>
                <a:cubicBezTo>
                  <a:pt x="6180857" y="104053"/>
                  <a:pt x="6118494" y="261688"/>
                  <a:pt x="6126480" y="467615"/>
                </a:cubicBezTo>
                <a:cubicBezTo>
                  <a:pt x="6134466" y="673542"/>
                  <a:pt x="6121418" y="693724"/>
                  <a:pt x="6126480" y="882293"/>
                </a:cubicBezTo>
                <a:cubicBezTo>
                  <a:pt x="6131542" y="1070862"/>
                  <a:pt x="6102736" y="1137377"/>
                  <a:pt x="6126480" y="1323439"/>
                </a:cubicBezTo>
                <a:cubicBezTo>
                  <a:pt x="5975249" y="1360743"/>
                  <a:pt x="5815343" y="1314022"/>
                  <a:pt x="5692057" y="1323439"/>
                </a:cubicBezTo>
                <a:cubicBezTo>
                  <a:pt x="5568771" y="1332856"/>
                  <a:pt x="5313126" y="1269954"/>
                  <a:pt x="5135104" y="1323439"/>
                </a:cubicBezTo>
                <a:cubicBezTo>
                  <a:pt x="4957082" y="1376924"/>
                  <a:pt x="4868184" y="1290679"/>
                  <a:pt x="4700681" y="1323439"/>
                </a:cubicBezTo>
                <a:cubicBezTo>
                  <a:pt x="4533178" y="1356199"/>
                  <a:pt x="4385836" y="1302585"/>
                  <a:pt x="4266258" y="1323439"/>
                </a:cubicBezTo>
                <a:cubicBezTo>
                  <a:pt x="4146680" y="1344293"/>
                  <a:pt x="4028589" y="1293464"/>
                  <a:pt x="3831835" y="1323439"/>
                </a:cubicBezTo>
                <a:cubicBezTo>
                  <a:pt x="3635081" y="1353414"/>
                  <a:pt x="3537706" y="1280406"/>
                  <a:pt x="3458676" y="1323439"/>
                </a:cubicBezTo>
                <a:cubicBezTo>
                  <a:pt x="3379646" y="1366472"/>
                  <a:pt x="3083838" y="1277590"/>
                  <a:pt x="2901724" y="1323439"/>
                </a:cubicBezTo>
                <a:cubicBezTo>
                  <a:pt x="2719610" y="1369288"/>
                  <a:pt x="2471659" y="1258431"/>
                  <a:pt x="2222241" y="1323439"/>
                </a:cubicBezTo>
                <a:cubicBezTo>
                  <a:pt x="1972823" y="1388447"/>
                  <a:pt x="1813657" y="1262862"/>
                  <a:pt x="1542759" y="1323439"/>
                </a:cubicBezTo>
                <a:cubicBezTo>
                  <a:pt x="1271861" y="1384016"/>
                  <a:pt x="1225894" y="1274467"/>
                  <a:pt x="1047071" y="1323439"/>
                </a:cubicBezTo>
                <a:cubicBezTo>
                  <a:pt x="868248" y="1372411"/>
                  <a:pt x="628834" y="1296116"/>
                  <a:pt x="490118" y="1323439"/>
                </a:cubicBezTo>
                <a:cubicBezTo>
                  <a:pt x="351402" y="1350762"/>
                  <a:pt x="193939" y="1276219"/>
                  <a:pt x="0" y="1323439"/>
                </a:cubicBezTo>
                <a:cubicBezTo>
                  <a:pt x="-29384" y="1120534"/>
                  <a:pt x="10915" y="1101753"/>
                  <a:pt x="0" y="895527"/>
                </a:cubicBezTo>
                <a:cubicBezTo>
                  <a:pt x="-10915" y="689301"/>
                  <a:pt x="31383" y="621001"/>
                  <a:pt x="0" y="467615"/>
                </a:cubicBezTo>
                <a:cubicBezTo>
                  <a:pt x="-31383" y="314229"/>
                  <a:pt x="11841" y="21658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 </a:t>
            </a:r>
            <a:r>
              <a:rPr lang="en-US" sz="4000" b="1" dirty="0" err="1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 dirty="0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làm nhà sàn.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6FA26-7EC6-47BE-ACEE-27168498E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843" y="619004"/>
            <a:ext cx="3713510" cy="42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6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" y="-25231"/>
            <a:ext cx="12191999" cy="6883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3304" y="2189258"/>
            <a:ext cx="142539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PART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C8592-6635-4AC4-9EFF-614F07D25402}"/>
              </a:ext>
            </a:extLst>
          </p:cNvPr>
          <p:cNvSpPr txBox="1"/>
          <p:nvPr/>
        </p:nvSpPr>
        <p:spPr>
          <a:xfrm>
            <a:off x="3037090" y="34229"/>
            <a:ext cx="589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029" sz="3200" b="1" i="0" u="none" strike="noStrike" kern="1200" cap="none" spc="0" normalizeH="0" baseline="0" noProof="0" dirty="0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 w="10160">
                  <a:solidFill>
                    <a:srgbClr val="2C78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7200" b="1" i="0" u="none" strike="noStrike" kern="1200" cap="none" spc="0" normalizeH="0" baseline="0" noProof="0" dirty="0">
              <a:ln w="10160">
                <a:solidFill>
                  <a:srgbClr val="2C78C7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1BEB3-CA64-43D2-B825-4E728C76BCF8}"/>
              </a:ext>
            </a:extLst>
          </p:cNvPr>
          <p:cNvSpPr txBox="1"/>
          <p:nvPr/>
        </p:nvSpPr>
        <p:spPr>
          <a:xfrm>
            <a:off x="3154680" y="5087293"/>
            <a:ext cx="6126480" cy="1323439"/>
          </a:xfrm>
          <a:custGeom>
            <a:avLst/>
            <a:gdLst>
              <a:gd name="connsiteX0" fmla="*/ 0 w 6126480"/>
              <a:gd name="connsiteY0" fmla="*/ 0 h 1323439"/>
              <a:gd name="connsiteX1" fmla="*/ 434423 w 6126480"/>
              <a:gd name="connsiteY1" fmla="*/ 0 h 1323439"/>
              <a:gd name="connsiteX2" fmla="*/ 1113905 w 6126480"/>
              <a:gd name="connsiteY2" fmla="*/ 0 h 1323439"/>
              <a:gd name="connsiteX3" fmla="*/ 1548329 w 6126480"/>
              <a:gd name="connsiteY3" fmla="*/ 0 h 1323439"/>
              <a:gd name="connsiteX4" fmla="*/ 2227811 w 6126480"/>
              <a:gd name="connsiteY4" fmla="*/ 0 h 1323439"/>
              <a:gd name="connsiteX5" fmla="*/ 2907293 w 6126480"/>
              <a:gd name="connsiteY5" fmla="*/ 0 h 1323439"/>
              <a:gd name="connsiteX6" fmla="*/ 3280452 w 6126480"/>
              <a:gd name="connsiteY6" fmla="*/ 0 h 1323439"/>
              <a:gd name="connsiteX7" fmla="*/ 3837404 w 6126480"/>
              <a:gd name="connsiteY7" fmla="*/ 0 h 1323439"/>
              <a:gd name="connsiteX8" fmla="*/ 4333092 w 6126480"/>
              <a:gd name="connsiteY8" fmla="*/ 0 h 1323439"/>
              <a:gd name="connsiteX9" fmla="*/ 4706251 w 6126480"/>
              <a:gd name="connsiteY9" fmla="*/ 0 h 1323439"/>
              <a:gd name="connsiteX10" fmla="*/ 5201938 w 6126480"/>
              <a:gd name="connsiteY10" fmla="*/ 0 h 1323439"/>
              <a:gd name="connsiteX11" fmla="*/ 6126480 w 6126480"/>
              <a:gd name="connsiteY11" fmla="*/ 0 h 1323439"/>
              <a:gd name="connsiteX12" fmla="*/ 6126480 w 6126480"/>
              <a:gd name="connsiteY12" fmla="*/ 441146 h 1323439"/>
              <a:gd name="connsiteX13" fmla="*/ 6126480 w 6126480"/>
              <a:gd name="connsiteY13" fmla="*/ 869058 h 1323439"/>
              <a:gd name="connsiteX14" fmla="*/ 6126480 w 6126480"/>
              <a:gd name="connsiteY14" fmla="*/ 1323439 h 1323439"/>
              <a:gd name="connsiteX15" fmla="*/ 5446998 w 6126480"/>
              <a:gd name="connsiteY15" fmla="*/ 1323439 h 1323439"/>
              <a:gd name="connsiteX16" fmla="*/ 4890045 w 6126480"/>
              <a:gd name="connsiteY16" fmla="*/ 1323439 h 1323439"/>
              <a:gd name="connsiteX17" fmla="*/ 4394357 w 6126480"/>
              <a:gd name="connsiteY17" fmla="*/ 1323439 h 1323439"/>
              <a:gd name="connsiteX18" fmla="*/ 3959934 w 6126480"/>
              <a:gd name="connsiteY18" fmla="*/ 1323439 h 1323439"/>
              <a:gd name="connsiteX19" fmla="*/ 3586776 w 6126480"/>
              <a:gd name="connsiteY19" fmla="*/ 1323439 h 1323439"/>
              <a:gd name="connsiteX20" fmla="*/ 3152352 w 6126480"/>
              <a:gd name="connsiteY20" fmla="*/ 1323439 h 1323439"/>
              <a:gd name="connsiteX21" fmla="*/ 2779194 w 6126480"/>
              <a:gd name="connsiteY21" fmla="*/ 1323439 h 1323439"/>
              <a:gd name="connsiteX22" fmla="*/ 2222241 w 6126480"/>
              <a:gd name="connsiteY22" fmla="*/ 1323439 h 1323439"/>
              <a:gd name="connsiteX23" fmla="*/ 1542759 w 6126480"/>
              <a:gd name="connsiteY23" fmla="*/ 1323439 h 1323439"/>
              <a:gd name="connsiteX24" fmla="*/ 1108336 w 6126480"/>
              <a:gd name="connsiteY24" fmla="*/ 1323439 h 1323439"/>
              <a:gd name="connsiteX25" fmla="*/ 612648 w 6126480"/>
              <a:gd name="connsiteY25" fmla="*/ 1323439 h 1323439"/>
              <a:gd name="connsiteX26" fmla="*/ 0 w 6126480"/>
              <a:gd name="connsiteY26" fmla="*/ 1323439 h 1323439"/>
              <a:gd name="connsiteX27" fmla="*/ 0 w 6126480"/>
              <a:gd name="connsiteY27" fmla="*/ 882293 h 1323439"/>
              <a:gd name="connsiteX28" fmla="*/ 0 w 6126480"/>
              <a:gd name="connsiteY28" fmla="*/ 441146 h 1323439"/>
              <a:gd name="connsiteX29" fmla="*/ 0 w 6126480"/>
              <a:gd name="connsiteY2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26480" h="1323439" fill="none" extrusionOk="0">
                <a:moveTo>
                  <a:pt x="0" y="0"/>
                </a:moveTo>
                <a:cubicBezTo>
                  <a:pt x="200838" y="-11288"/>
                  <a:pt x="275632" y="44996"/>
                  <a:pt x="434423" y="0"/>
                </a:cubicBezTo>
                <a:cubicBezTo>
                  <a:pt x="593214" y="-44996"/>
                  <a:pt x="884274" y="19341"/>
                  <a:pt x="1113905" y="0"/>
                </a:cubicBezTo>
                <a:cubicBezTo>
                  <a:pt x="1343536" y="-19341"/>
                  <a:pt x="1342905" y="705"/>
                  <a:pt x="1548329" y="0"/>
                </a:cubicBezTo>
                <a:cubicBezTo>
                  <a:pt x="1753753" y="-705"/>
                  <a:pt x="2052371" y="37823"/>
                  <a:pt x="2227811" y="0"/>
                </a:cubicBezTo>
                <a:cubicBezTo>
                  <a:pt x="2403251" y="-37823"/>
                  <a:pt x="2618682" y="39969"/>
                  <a:pt x="2907293" y="0"/>
                </a:cubicBezTo>
                <a:cubicBezTo>
                  <a:pt x="3195904" y="-39969"/>
                  <a:pt x="3185214" y="10039"/>
                  <a:pt x="3280452" y="0"/>
                </a:cubicBezTo>
                <a:cubicBezTo>
                  <a:pt x="3375690" y="-10039"/>
                  <a:pt x="3707953" y="2104"/>
                  <a:pt x="3837404" y="0"/>
                </a:cubicBezTo>
                <a:cubicBezTo>
                  <a:pt x="3966855" y="-2104"/>
                  <a:pt x="4104471" y="21950"/>
                  <a:pt x="4333092" y="0"/>
                </a:cubicBezTo>
                <a:cubicBezTo>
                  <a:pt x="4561713" y="-21950"/>
                  <a:pt x="4525701" y="19866"/>
                  <a:pt x="4706251" y="0"/>
                </a:cubicBezTo>
                <a:cubicBezTo>
                  <a:pt x="4886801" y="-19866"/>
                  <a:pt x="5023795" y="54075"/>
                  <a:pt x="5201938" y="0"/>
                </a:cubicBezTo>
                <a:cubicBezTo>
                  <a:pt x="5380081" y="-54075"/>
                  <a:pt x="5777471" y="104224"/>
                  <a:pt x="6126480" y="0"/>
                </a:cubicBezTo>
                <a:cubicBezTo>
                  <a:pt x="6167536" y="142105"/>
                  <a:pt x="6096962" y="233572"/>
                  <a:pt x="6126480" y="441146"/>
                </a:cubicBezTo>
                <a:cubicBezTo>
                  <a:pt x="6155998" y="648720"/>
                  <a:pt x="6086964" y="712038"/>
                  <a:pt x="6126480" y="869058"/>
                </a:cubicBezTo>
                <a:cubicBezTo>
                  <a:pt x="6165996" y="1026078"/>
                  <a:pt x="6115901" y="1147546"/>
                  <a:pt x="6126480" y="1323439"/>
                </a:cubicBezTo>
                <a:cubicBezTo>
                  <a:pt x="5929883" y="1393121"/>
                  <a:pt x="5723785" y="1243534"/>
                  <a:pt x="5446998" y="1323439"/>
                </a:cubicBezTo>
                <a:cubicBezTo>
                  <a:pt x="5170211" y="1403344"/>
                  <a:pt x="5161392" y="1275169"/>
                  <a:pt x="4890045" y="1323439"/>
                </a:cubicBezTo>
                <a:cubicBezTo>
                  <a:pt x="4618698" y="1371709"/>
                  <a:pt x="4624660" y="1296816"/>
                  <a:pt x="4394357" y="1323439"/>
                </a:cubicBezTo>
                <a:cubicBezTo>
                  <a:pt x="4164054" y="1350062"/>
                  <a:pt x="4076223" y="1305021"/>
                  <a:pt x="3959934" y="1323439"/>
                </a:cubicBezTo>
                <a:cubicBezTo>
                  <a:pt x="3843645" y="1341857"/>
                  <a:pt x="3770887" y="1281096"/>
                  <a:pt x="3586776" y="1323439"/>
                </a:cubicBezTo>
                <a:cubicBezTo>
                  <a:pt x="3402665" y="1365782"/>
                  <a:pt x="3343098" y="1315126"/>
                  <a:pt x="3152352" y="1323439"/>
                </a:cubicBezTo>
                <a:cubicBezTo>
                  <a:pt x="2961606" y="1331752"/>
                  <a:pt x="2906141" y="1311865"/>
                  <a:pt x="2779194" y="1323439"/>
                </a:cubicBezTo>
                <a:cubicBezTo>
                  <a:pt x="2652247" y="1335013"/>
                  <a:pt x="2440685" y="1322257"/>
                  <a:pt x="2222241" y="1323439"/>
                </a:cubicBezTo>
                <a:cubicBezTo>
                  <a:pt x="2003797" y="1324621"/>
                  <a:pt x="1870034" y="1287939"/>
                  <a:pt x="1542759" y="1323439"/>
                </a:cubicBezTo>
                <a:cubicBezTo>
                  <a:pt x="1215484" y="1358939"/>
                  <a:pt x="1260850" y="1310832"/>
                  <a:pt x="1108336" y="1323439"/>
                </a:cubicBezTo>
                <a:cubicBezTo>
                  <a:pt x="955822" y="1336046"/>
                  <a:pt x="721074" y="1297245"/>
                  <a:pt x="612648" y="1323439"/>
                </a:cubicBezTo>
                <a:cubicBezTo>
                  <a:pt x="504222" y="1349633"/>
                  <a:pt x="137480" y="1280816"/>
                  <a:pt x="0" y="1323439"/>
                </a:cubicBezTo>
                <a:cubicBezTo>
                  <a:pt x="-17529" y="1120539"/>
                  <a:pt x="39942" y="984607"/>
                  <a:pt x="0" y="882293"/>
                </a:cubicBezTo>
                <a:cubicBezTo>
                  <a:pt x="-39942" y="779979"/>
                  <a:pt x="14938" y="587535"/>
                  <a:pt x="0" y="441146"/>
                </a:cubicBezTo>
                <a:cubicBezTo>
                  <a:pt x="-14938" y="294757"/>
                  <a:pt x="15096" y="208375"/>
                  <a:pt x="0" y="0"/>
                </a:cubicBezTo>
                <a:close/>
              </a:path>
              <a:path w="6126480" h="1323439" stroke="0" extrusionOk="0">
                <a:moveTo>
                  <a:pt x="0" y="0"/>
                </a:moveTo>
                <a:cubicBezTo>
                  <a:pt x="169291" y="-19457"/>
                  <a:pt x="314922" y="25903"/>
                  <a:pt x="434423" y="0"/>
                </a:cubicBezTo>
                <a:cubicBezTo>
                  <a:pt x="553924" y="-25903"/>
                  <a:pt x="626115" y="5620"/>
                  <a:pt x="807581" y="0"/>
                </a:cubicBezTo>
                <a:cubicBezTo>
                  <a:pt x="989047" y="-5620"/>
                  <a:pt x="1177322" y="3628"/>
                  <a:pt x="1487064" y="0"/>
                </a:cubicBezTo>
                <a:cubicBezTo>
                  <a:pt x="1796806" y="-3628"/>
                  <a:pt x="1857385" y="50071"/>
                  <a:pt x="2044017" y="0"/>
                </a:cubicBezTo>
                <a:cubicBezTo>
                  <a:pt x="2230649" y="-50071"/>
                  <a:pt x="2305044" y="11840"/>
                  <a:pt x="2478440" y="0"/>
                </a:cubicBezTo>
                <a:cubicBezTo>
                  <a:pt x="2651836" y="-11840"/>
                  <a:pt x="2740214" y="52104"/>
                  <a:pt x="2912863" y="0"/>
                </a:cubicBezTo>
                <a:cubicBezTo>
                  <a:pt x="3085512" y="-52104"/>
                  <a:pt x="3129252" y="10773"/>
                  <a:pt x="3286021" y="0"/>
                </a:cubicBezTo>
                <a:cubicBezTo>
                  <a:pt x="3442790" y="-10773"/>
                  <a:pt x="3543914" y="21683"/>
                  <a:pt x="3720444" y="0"/>
                </a:cubicBezTo>
                <a:cubicBezTo>
                  <a:pt x="3896974" y="-21683"/>
                  <a:pt x="3941990" y="33793"/>
                  <a:pt x="4093603" y="0"/>
                </a:cubicBezTo>
                <a:cubicBezTo>
                  <a:pt x="4245216" y="-33793"/>
                  <a:pt x="4461832" y="7421"/>
                  <a:pt x="4773085" y="0"/>
                </a:cubicBezTo>
                <a:cubicBezTo>
                  <a:pt x="5084338" y="-7421"/>
                  <a:pt x="5023753" y="15805"/>
                  <a:pt x="5268773" y="0"/>
                </a:cubicBezTo>
                <a:cubicBezTo>
                  <a:pt x="5513793" y="-15805"/>
                  <a:pt x="5543859" y="830"/>
                  <a:pt x="5641931" y="0"/>
                </a:cubicBezTo>
                <a:cubicBezTo>
                  <a:pt x="5740003" y="-830"/>
                  <a:pt x="5950387" y="27876"/>
                  <a:pt x="6126480" y="0"/>
                </a:cubicBezTo>
                <a:cubicBezTo>
                  <a:pt x="6180857" y="104053"/>
                  <a:pt x="6118494" y="261688"/>
                  <a:pt x="6126480" y="467615"/>
                </a:cubicBezTo>
                <a:cubicBezTo>
                  <a:pt x="6134466" y="673542"/>
                  <a:pt x="6121418" y="693724"/>
                  <a:pt x="6126480" y="882293"/>
                </a:cubicBezTo>
                <a:cubicBezTo>
                  <a:pt x="6131542" y="1070862"/>
                  <a:pt x="6102736" y="1137377"/>
                  <a:pt x="6126480" y="1323439"/>
                </a:cubicBezTo>
                <a:cubicBezTo>
                  <a:pt x="5975249" y="1360743"/>
                  <a:pt x="5815343" y="1314022"/>
                  <a:pt x="5692057" y="1323439"/>
                </a:cubicBezTo>
                <a:cubicBezTo>
                  <a:pt x="5568771" y="1332856"/>
                  <a:pt x="5313126" y="1269954"/>
                  <a:pt x="5135104" y="1323439"/>
                </a:cubicBezTo>
                <a:cubicBezTo>
                  <a:pt x="4957082" y="1376924"/>
                  <a:pt x="4868184" y="1290679"/>
                  <a:pt x="4700681" y="1323439"/>
                </a:cubicBezTo>
                <a:cubicBezTo>
                  <a:pt x="4533178" y="1356199"/>
                  <a:pt x="4385836" y="1302585"/>
                  <a:pt x="4266258" y="1323439"/>
                </a:cubicBezTo>
                <a:cubicBezTo>
                  <a:pt x="4146680" y="1344293"/>
                  <a:pt x="4028589" y="1293464"/>
                  <a:pt x="3831835" y="1323439"/>
                </a:cubicBezTo>
                <a:cubicBezTo>
                  <a:pt x="3635081" y="1353414"/>
                  <a:pt x="3537706" y="1280406"/>
                  <a:pt x="3458676" y="1323439"/>
                </a:cubicBezTo>
                <a:cubicBezTo>
                  <a:pt x="3379646" y="1366472"/>
                  <a:pt x="3083838" y="1277590"/>
                  <a:pt x="2901724" y="1323439"/>
                </a:cubicBezTo>
                <a:cubicBezTo>
                  <a:pt x="2719610" y="1369288"/>
                  <a:pt x="2471659" y="1258431"/>
                  <a:pt x="2222241" y="1323439"/>
                </a:cubicBezTo>
                <a:cubicBezTo>
                  <a:pt x="1972823" y="1388447"/>
                  <a:pt x="1813657" y="1262862"/>
                  <a:pt x="1542759" y="1323439"/>
                </a:cubicBezTo>
                <a:cubicBezTo>
                  <a:pt x="1271861" y="1384016"/>
                  <a:pt x="1225894" y="1274467"/>
                  <a:pt x="1047071" y="1323439"/>
                </a:cubicBezTo>
                <a:cubicBezTo>
                  <a:pt x="868248" y="1372411"/>
                  <a:pt x="628834" y="1296116"/>
                  <a:pt x="490118" y="1323439"/>
                </a:cubicBezTo>
                <a:cubicBezTo>
                  <a:pt x="351402" y="1350762"/>
                  <a:pt x="193939" y="1276219"/>
                  <a:pt x="0" y="1323439"/>
                </a:cubicBezTo>
                <a:cubicBezTo>
                  <a:pt x="-29384" y="1120534"/>
                  <a:pt x="10915" y="1101753"/>
                  <a:pt x="0" y="895527"/>
                </a:cubicBezTo>
                <a:cubicBezTo>
                  <a:pt x="-10915" y="689301"/>
                  <a:pt x="31383" y="621001"/>
                  <a:pt x="0" y="467615"/>
                </a:cubicBezTo>
                <a:cubicBezTo>
                  <a:pt x="-31383" y="314229"/>
                  <a:pt x="11841" y="21658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87515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>
                <a:solidFill>
                  <a:srgbClr val="2C78C7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 làng có nhiều ngôi nhà sàn.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78C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6F5C9-DD32-4846-8D7D-1E48271D9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838" y="678464"/>
            <a:ext cx="3728968" cy="42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0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205" y="0"/>
            <a:ext cx="122032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B00EF-969E-4356-A308-B3FBD01542D1}"/>
              </a:ext>
            </a:extLst>
          </p:cNvPr>
          <p:cNvSpPr txBox="1"/>
          <p:nvPr/>
        </p:nvSpPr>
        <p:spPr>
          <a:xfrm>
            <a:off x="5234478" y="1061884"/>
            <a:ext cx="1334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FB8C03"/>
                  </a:solidFill>
                  <a:prstDash val="solid"/>
                </a:ln>
                <a:solidFill>
                  <a:srgbClr val="FB8C03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B7B0D-663D-43EE-8B03-47D027FA9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064" y="2262213"/>
            <a:ext cx="5901439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02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695D7-CBE0-4ACA-81E7-F0A657603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974" y="657224"/>
            <a:ext cx="8848725" cy="57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78C7"/>
      </a:accent1>
      <a:accent2>
        <a:srgbClr val="FB8C03"/>
      </a:accent2>
      <a:accent3>
        <a:srgbClr val="2C78C7"/>
      </a:accent3>
      <a:accent4>
        <a:srgbClr val="FB8C03"/>
      </a:accent4>
      <a:accent5>
        <a:srgbClr val="2C78C7"/>
      </a:accent5>
      <a:accent6>
        <a:srgbClr val="FB8C03"/>
      </a:accent6>
      <a:hlink>
        <a:srgbClr val="2C78C7"/>
      </a:hlink>
      <a:folHlink>
        <a:srgbClr val="FB8C0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198</Words>
  <Application>Microsoft Office PowerPoint</Application>
  <PresentationFormat>Widescreen</PresentationFormat>
  <Paragraphs>51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Arial</vt:lpstr>
      <vt:lpstr>Arial-Rounded</vt:lpstr>
      <vt:lpstr>Calibri</vt:lpstr>
      <vt:lpstr>Coiny</vt:lpstr>
      <vt:lpstr>等线</vt:lpstr>
      <vt:lpstr>Times New Roman</vt:lpstr>
      <vt:lpstr>华康娃娃体W5</vt:lpstr>
      <vt:lpstr>汉仪夏日体W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2022-07-27T01:18:26Z</dcterms:created>
  <dcterms:modified xsi:type="dcterms:W3CDTF">2022-11-10T09:34:19Z</dcterms:modified>
</cp:coreProperties>
</file>