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</p:sldMasterIdLst>
  <p:notesMasterIdLst>
    <p:notesMasterId r:id="rId17"/>
  </p:notesMasterIdLst>
  <p:handoutMasterIdLst>
    <p:handoutMasterId r:id="rId18"/>
  </p:handoutMasterIdLst>
  <p:sldIdLst>
    <p:sldId id="257" r:id="rId4"/>
    <p:sldId id="276" r:id="rId5"/>
    <p:sldId id="271" r:id="rId6"/>
    <p:sldId id="279" r:id="rId7"/>
    <p:sldId id="353" r:id="rId8"/>
    <p:sldId id="278" r:id="rId9"/>
    <p:sldId id="355" r:id="rId10"/>
    <p:sldId id="354" r:id="rId11"/>
    <p:sldId id="356" r:id="rId12"/>
    <p:sldId id="357" r:id="rId13"/>
    <p:sldId id="358" r:id="rId14"/>
    <p:sldId id="359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35.png"/><Relationship Id="rId4" Type="http://schemas.openxmlformats.org/officeDocument/2006/relationships/image" Target="../media/image31.emf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35.png"/><Relationship Id="rId4" Type="http://schemas.openxmlformats.org/officeDocument/2006/relationships/image" Target="../media/image31.emf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=""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-91440"/>
            <a:ext cx="11737304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294</Words>
  <Application>Microsoft Office PowerPoint</Application>
  <PresentationFormat>Widescreen</PresentationFormat>
  <Paragraphs>32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LNTH-Kids  Chinese Font 1</vt:lpstr>
      <vt:lpstr>SVN-SAF</vt:lpstr>
      <vt:lpstr>Times New Roman</vt:lpstr>
      <vt:lpstr>华康海报体W12(P)</vt:lpstr>
      <vt:lpstr>字魂105号-简雅黑</vt:lpstr>
      <vt:lpstr>汉仪跳跳体简</vt:lpstr>
      <vt:lpstr>Office 主题</vt:lpstr>
      <vt:lpstr>www.freeppt7.com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2022-06-29T04:18:14Z</dcterms:created>
  <dcterms:modified xsi:type="dcterms:W3CDTF">2023-10-30T06:37:03Z</dcterms:modified>
</cp:coreProperties>
</file>