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9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70D2E-CAAD-48F8-AF9B-DACBAEF367DC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DF0E2-DEA5-4E2A-9F24-AC9664D5A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00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3D37-455E-4FF6-A97D-68804A81C087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4CF4-C36E-4679-A5D3-9125E6E2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2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3D37-455E-4FF6-A97D-68804A81C087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4CF4-C36E-4679-A5D3-9125E6E2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49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3D37-455E-4FF6-A97D-68804A81C087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4CF4-C36E-4679-A5D3-9125E6E2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8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542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3D37-455E-4FF6-A97D-68804A81C087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4CF4-C36E-4679-A5D3-9125E6E2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1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3D37-455E-4FF6-A97D-68804A81C087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4CF4-C36E-4679-A5D3-9125E6E2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6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3D37-455E-4FF6-A97D-68804A81C087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4CF4-C36E-4679-A5D3-9125E6E2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5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3D37-455E-4FF6-A97D-68804A81C087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4CF4-C36E-4679-A5D3-9125E6E2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0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3D37-455E-4FF6-A97D-68804A81C087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4CF4-C36E-4679-A5D3-9125E6E2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2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3D37-455E-4FF6-A97D-68804A81C087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4CF4-C36E-4679-A5D3-9125E6E2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2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3D37-455E-4FF6-A97D-68804A81C087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4CF4-C36E-4679-A5D3-9125E6E2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23D37-455E-4FF6-A97D-68804A81C087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4CF4-C36E-4679-A5D3-9125E6E2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32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23D37-455E-4FF6-A97D-68804A81C087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24CF4-C36E-4679-A5D3-9125E6E2D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2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1676400"/>
            <a:ext cx="5867400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LUYỆN TẬP</a:t>
            </a:r>
            <a:endParaRPr lang="en-US" sz="80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013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5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t="35538" r="37473" b="27760"/>
          <a:stretch/>
        </p:blipFill>
        <p:spPr>
          <a:xfrm>
            <a:off x="228600" y="2590800"/>
            <a:ext cx="59436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2228990" y="4597703"/>
            <a:ext cx="590410" cy="660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3" t="38962" r="6292" b="31185"/>
          <a:stretch/>
        </p:blipFill>
        <p:spPr>
          <a:xfrm>
            <a:off x="6324600" y="2798618"/>
            <a:ext cx="2493817" cy="2355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105400" y="4607090"/>
            <a:ext cx="590410" cy="660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8001000" y="3530903"/>
            <a:ext cx="590410" cy="66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7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1" t="42231" r="6955" b="20847"/>
          <a:stretch/>
        </p:blipFill>
        <p:spPr>
          <a:xfrm>
            <a:off x="235772" y="2344271"/>
            <a:ext cx="8755828" cy="2761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1918447" y="4212515"/>
            <a:ext cx="443753" cy="5118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4661647" y="4191000"/>
            <a:ext cx="443753" cy="5118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8382000" y="3374315"/>
            <a:ext cx="443753" cy="5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9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47014" r="38727" b="15821"/>
          <a:stretch/>
        </p:blipFill>
        <p:spPr>
          <a:xfrm>
            <a:off x="0" y="2057400"/>
            <a:ext cx="5943600" cy="3013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2057400" y="4343400"/>
            <a:ext cx="565446" cy="440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7" t="47014" r="7164" b="15821"/>
          <a:stretch/>
        </p:blipFill>
        <p:spPr>
          <a:xfrm>
            <a:off x="6400800" y="2209800"/>
            <a:ext cx="2505502" cy="30138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5078104" y="4343400"/>
            <a:ext cx="565446" cy="4401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8153400" y="3522260"/>
            <a:ext cx="565446" cy="44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9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2326" r="66866" b="69710"/>
          <a:stretch/>
        </p:blipFill>
        <p:spPr>
          <a:xfrm>
            <a:off x="839409" y="1371601"/>
            <a:ext cx="2437191" cy="685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1201" y="23842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+ 1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0" y="32224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1" y="23080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+ 2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7800" y="31462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+ 6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1201" y="4626858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+ 3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1200" y="5465058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+ 5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7600" y="23622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22964" y="3200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99564" y="22860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99564" y="3200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57600" y="4626858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22964" y="5465058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7801" y="4648200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+ 4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7800" y="5486400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8 + 0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34200" y="46482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99564" y="5486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94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67" r="72239" b="52987"/>
          <a:stretch/>
        </p:blipFill>
        <p:spPr>
          <a:xfrm>
            <a:off x="1004532" y="1371600"/>
            <a:ext cx="1510068" cy="1011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5" t="46061" r="20313" b="26228"/>
          <a:stretch/>
        </p:blipFill>
        <p:spPr>
          <a:xfrm>
            <a:off x="381000" y="2743200"/>
            <a:ext cx="8503551" cy="23474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3581400" y="4428698"/>
            <a:ext cx="682388" cy="5049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4980296" y="4371833"/>
            <a:ext cx="682388" cy="5049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6376916" y="4399129"/>
            <a:ext cx="682388" cy="5049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7772400" y="4419600"/>
            <a:ext cx="682388" cy="50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9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1778" y="1371599"/>
            <a:ext cx="1549021" cy="686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6307" r="42538" b="43164"/>
          <a:stretch/>
        </p:blipFill>
        <p:spPr>
          <a:xfrm>
            <a:off x="2292823" y="2210937"/>
            <a:ext cx="4699871" cy="24907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1981200" y="4633557"/>
            <a:ext cx="4355912" cy="17714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562600" y="5263685"/>
            <a:ext cx="457200" cy="5111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2462184" y="5213852"/>
            <a:ext cx="509616" cy="5773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3986184" y="5257800"/>
            <a:ext cx="509616" cy="57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3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1778" y="1371599"/>
            <a:ext cx="1549021" cy="686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2121088" y="4191000"/>
            <a:ext cx="4355912" cy="17714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8" t="57101" r="42090" b="24581"/>
          <a:stretch/>
        </p:blipFill>
        <p:spPr>
          <a:xfrm>
            <a:off x="1809464" y="2438400"/>
            <a:ext cx="5394177" cy="17639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4164" b="64778"/>
          <a:stretch/>
        </p:blipFill>
        <p:spPr>
          <a:xfrm>
            <a:off x="2663724" y="4800600"/>
            <a:ext cx="460476" cy="5216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4114800" y="4800600"/>
            <a:ext cx="506080" cy="565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5638800" y="4800600"/>
            <a:ext cx="533400" cy="5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9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68873" r="77090" b="20726"/>
          <a:stretch/>
        </p:blipFill>
        <p:spPr>
          <a:xfrm>
            <a:off x="685800" y="2349688"/>
            <a:ext cx="1269242" cy="545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25665" r="60299" b="57500"/>
          <a:stretch/>
        </p:blipFill>
        <p:spPr>
          <a:xfrm>
            <a:off x="-13648" y="-1"/>
            <a:ext cx="3290248" cy="1391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55122" r="77612" b="34477"/>
          <a:stretch/>
        </p:blipFill>
        <p:spPr>
          <a:xfrm>
            <a:off x="685800" y="1371600"/>
            <a:ext cx="1269242" cy="545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2" t="54082" r="61070" b="35517"/>
          <a:stretch/>
        </p:blipFill>
        <p:spPr>
          <a:xfrm>
            <a:off x="2184779" y="1359088"/>
            <a:ext cx="1235122" cy="545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68873" r="61070" b="20726"/>
          <a:stretch/>
        </p:blipFill>
        <p:spPr>
          <a:xfrm>
            <a:off x="2150659" y="2349688"/>
            <a:ext cx="1269242" cy="545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7" t="68635" r="44902" b="20964"/>
          <a:stretch/>
        </p:blipFill>
        <p:spPr>
          <a:xfrm>
            <a:off x="3797489" y="2349688"/>
            <a:ext cx="1269242" cy="545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5" t="68223" r="28954" b="21376"/>
          <a:stretch/>
        </p:blipFill>
        <p:spPr>
          <a:xfrm>
            <a:off x="5477301" y="2315568"/>
            <a:ext cx="1269242" cy="545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2" t="67920" r="12237" b="21679"/>
          <a:stretch/>
        </p:blipFill>
        <p:spPr>
          <a:xfrm>
            <a:off x="7112758" y="2299645"/>
            <a:ext cx="1269242" cy="5459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2" t="55122" r="45247" b="34477"/>
          <a:stretch/>
        </p:blipFill>
        <p:spPr>
          <a:xfrm>
            <a:off x="3755409" y="1359088"/>
            <a:ext cx="1269242" cy="545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4" t="54342" r="28805" b="35257"/>
          <a:stretch/>
        </p:blipFill>
        <p:spPr>
          <a:xfrm>
            <a:off x="5436358" y="1359088"/>
            <a:ext cx="1269242" cy="545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6" t="53822" r="12983" b="35777"/>
          <a:stretch/>
        </p:blipFill>
        <p:spPr>
          <a:xfrm>
            <a:off x="7036558" y="1359088"/>
            <a:ext cx="1269242" cy="545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0" t="42500" r="67463" b="49801"/>
          <a:stretch/>
        </p:blipFill>
        <p:spPr>
          <a:xfrm>
            <a:off x="685800" y="3678071"/>
            <a:ext cx="1279479" cy="6141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6" t="51875" r="67497" b="40426"/>
          <a:stretch/>
        </p:blipFill>
        <p:spPr>
          <a:xfrm>
            <a:off x="763706" y="4881349"/>
            <a:ext cx="1279479" cy="6141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0" t="52117" r="57133" b="40184"/>
          <a:stretch/>
        </p:blipFill>
        <p:spPr>
          <a:xfrm>
            <a:off x="2310454" y="4876800"/>
            <a:ext cx="1279479" cy="614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1" t="52474" r="45491" b="39827"/>
          <a:stretch/>
        </p:blipFill>
        <p:spPr>
          <a:xfrm>
            <a:off x="3962400" y="4881349"/>
            <a:ext cx="1279479" cy="614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5" t="52474" r="35338" b="39827"/>
          <a:stretch/>
        </p:blipFill>
        <p:spPr>
          <a:xfrm>
            <a:off x="5638800" y="4881349"/>
            <a:ext cx="1279479" cy="6141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5" t="52018" r="24278" b="40283"/>
          <a:stretch/>
        </p:blipFill>
        <p:spPr>
          <a:xfrm>
            <a:off x="7161094" y="4879074"/>
            <a:ext cx="1279479" cy="6141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0" t="42301" r="57093" b="50000"/>
          <a:stretch/>
        </p:blipFill>
        <p:spPr>
          <a:xfrm>
            <a:off x="2239939" y="3655325"/>
            <a:ext cx="1279479" cy="6141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5" t="42301" r="46028" b="50000"/>
          <a:stretch/>
        </p:blipFill>
        <p:spPr>
          <a:xfrm>
            <a:off x="3886200" y="3568889"/>
            <a:ext cx="1279479" cy="6141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2" t="42301" r="35531" b="50000"/>
          <a:stretch/>
        </p:blipFill>
        <p:spPr>
          <a:xfrm>
            <a:off x="5492655" y="3557516"/>
            <a:ext cx="1279479" cy="6141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3" t="42158" r="24470" b="50143"/>
          <a:stretch/>
        </p:blipFill>
        <p:spPr>
          <a:xfrm>
            <a:off x="7159388" y="3557516"/>
            <a:ext cx="1279479" cy="6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0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46</Words>
  <Application>Microsoft Office PowerPoint</Application>
  <PresentationFormat>On-screen Show (4:3)</PresentationFormat>
  <Paragraphs>19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MTC</dc:creator>
  <cp:lastModifiedBy>MTC</cp:lastModifiedBy>
  <cp:revision>3</cp:revision>
  <dcterms:created xsi:type="dcterms:W3CDTF">2020-11-09T05:33:00Z</dcterms:created>
  <dcterms:modified xsi:type="dcterms:W3CDTF">2022-09-28T05:18:55Z</dcterms:modified>
</cp:coreProperties>
</file>