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75" r:id="rId3"/>
    <p:sldId id="266" r:id="rId4"/>
    <p:sldId id="26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99"/>
    <a:srgbClr val="99CC00"/>
    <a:srgbClr val="FF3399"/>
    <a:srgbClr val="C637C9"/>
    <a:srgbClr val="F6EC22"/>
    <a:srgbClr val="E2E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9357-5C0B-4A15-91CA-9A3C0A5E366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D119-B589-4B33-B942-A8E7F7674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5601-D8D2-49CE-BBDB-C58D87788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944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482E-C1E9-4CAA-A531-9C4B36FD9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342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66D8-D81D-460A-8E1F-1FA262DAA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809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90F8-ED05-45C2-A4E9-41E0514D2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791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5EB8B-6C4D-437D-8EC8-344E98DB1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082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58AE-02F5-4410-AFC4-82F413EFF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632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C1D6-3867-45DC-8675-732D216BB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596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EE4B-B576-4255-97C7-45A77A528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14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6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935A-D062-4BD1-BBB2-E54AFC727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910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C4E3-6BC9-4269-9E18-17042022B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679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06BD-2085-4BCC-87E2-DA6E901DE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4407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91FE-D30B-4852-B4B7-F80B6E59C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346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B5D5-CE35-4F98-B1F5-96CDBD317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44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CC5F5099-1875-43AF-9AA2-B9442A0933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1A7E-E8D6-4514-998B-A5C893575B8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70A6-2C5C-4429-AFDD-6D699E832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1FA9A1F7-35F7-4429-A0BA-E3B6800C3B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13729F-A5B3-4BF5-B113-BF4986394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2" y="579655"/>
            <a:ext cx="10893287" cy="6278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7109" y="0"/>
            <a:ext cx="5934891" cy="1384995"/>
          </a:xfrm>
          <a:prstGeom prst="rect">
            <a:avLst/>
          </a:prstGeom>
          <a:solidFill>
            <a:srgbClr val="F6EC2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at, ¨t, ©t, </a:t>
            </a:r>
            <a:r>
              <a:rPr lang="en-US" sz="4000" dirty="0" err="1">
                <a:latin typeface=".VnAvant" panose="020B7200000000000000" pitchFamily="34" charset="0"/>
              </a:rPr>
              <a:t>ot</a:t>
            </a:r>
            <a:r>
              <a:rPr lang="en-US" sz="4000" dirty="0">
                <a:latin typeface=".VnAvant" panose="020B7200000000000000" pitchFamily="34" charset="0"/>
              </a:rPr>
              <a:t>, «t, ¬t, </a:t>
            </a:r>
            <a:r>
              <a:rPr lang="en-US" sz="4000" dirty="0" err="1">
                <a:latin typeface=".VnAvant" panose="020B7200000000000000" pitchFamily="34" charset="0"/>
              </a:rPr>
              <a:t>uc</a:t>
            </a:r>
            <a:r>
              <a:rPr lang="en-US" sz="4000" dirty="0">
                <a:latin typeface=".VnAvant" panose="020B7200000000000000" pitchFamily="34" charset="0"/>
              </a:rPr>
              <a:t>, ­</a:t>
            </a:r>
          </a:p>
          <a:p>
            <a:r>
              <a:rPr lang="en-US" sz="4400" dirty="0" err="1">
                <a:latin typeface=".VnAvant" panose="020B7200000000000000" pitchFamily="34" charset="0"/>
              </a:rPr>
              <a:t>ư</a:t>
            </a:r>
            <a:r>
              <a:rPr lang="en-US" sz="4000" dirty="0" err="1">
                <a:latin typeface=".VnAvant" panose="020B7200000000000000" pitchFamily="34" charset="0"/>
              </a:rPr>
              <a:t>c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oc</a:t>
            </a:r>
            <a:r>
              <a:rPr lang="en-US" sz="4000" dirty="0">
                <a:latin typeface=".VnAvant" panose="020B7200000000000000" pitchFamily="34" charset="0"/>
              </a:rPr>
              <a:t>, «c, ac, ¨c, ©c</a:t>
            </a:r>
          </a:p>
        </p:txBody>
      </p:sp>
      <p:sp>
        <p:nvSpPr>
          <p:cNvPr id="4" name="TextBox 3"/>
          <p:cNvSpPr txBox="1"/>
          <p:nvPr/>
        </p:nvSpPr>
        <p:spPr>
          <a:xfrm rot="727915">
            <a:off x="1135993" y="1398147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bËt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lửa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53918">
            <a:off x="1318843" y="3063857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cét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mèc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35910">
            <a:off x="1185429" y="4862551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®«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m¾t</a:t>
            </a:r>
          </a:p>
        </p:txBody>
      </p:sp>
      <p:sp>
        <p:nvSpPr>
          <p:cNvPr id="9" name="TextBox 8"/>
          <p:cNvSpPr txBox="1"/>
          <p:nvPr/>
        </p:nvSpPr>
        <p:spPr>
          <a:xfrm rot="20150081">
            <a:off x="3384728" y="1935249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lä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</a:t>
            </a:r>
            <a:r>
              <a:rPr lang="en-US" sz="3600" b="1" dirty="0" err="1">
                <a:latin typeface=".VnAvant" panose="020B7200000000000000" pitchFamily="34" charset="0"/>
              </a:rPr>
              <a:t>ự</a:t>
            </a:r>
            <a:r>
              <a:rPr lang="en-US" sz="3200" b="1" dirty="0" err="1">
                <a:latin typeface=".VnAvant" panose="020B7200000000000000" pitchFamily="34" charset="0"/>
              </a:rPr>
              <a:t>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91377">
            <a:off x="4097135" y="3666124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h¹t </a:t>
            </a:r>
            <a:r>
              <a:rPr lang="en-US" sz="3200" b="1" dirty="0" err="1">
                <a:latin typeface=".VnAvant" panose="020B7200000000000000" pitchFamily="34" charset="0"/>
              </a:rPr>
              <a:t>thãc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38320">
            <a:off x="3101783" y="5456047"/>
            <a:ext cx="208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l¸c</a:t>
            </a:r>
            <a:r>
              <a:rPr lang="en-US" sz="3200" b="1" dirty="0">
                <a:latin typeface=".VnAvant" panose="020B7200000000000000" pitchFamily="34" charset="0"/>
              </a:rPr>
              <a:t> ®¸c</a:t>
            </a:r>
          </a:p>
        </p:txBody>
      </p:sp>
      <p:sp>
        <p:nvSpPr>
          <p:cNvPr id="12" name="TextBox 11"/>
          <p:cNvSpPr txBox="1"/>
          <p:nvPr/>
        </p:nvSpPr>
        <p:spPr>
          <a:xfrm rot="20633396">
            <a:off x="6685418" y="3734215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xóc</a:t>
            </a:r>
            <a:r>
              <a:rPr lang="en-US" sz="3200" b="1" dirty="0">
                <a:latin typeface=".VnAvant" panose="020B7200000000000000" pitchFamily="34" charset="0"/>
              </a:rPr>
              <a:t> x¾c</a:t>
            </a:r>
          </a:p>
        </p:txBody>
      </p:sp>
      <p:sp>
        <p:nvSpPr>
          <p:cNvPr id="13" name="TextBox 12"/>
          <p:cNvSpPr txBox="1"/>
          <p:nvPr/>
        </p:nvSpPr>
        <p:spPr>
          <a:xfrm rot="1191377">
            <a:off x="5348967" y="5408975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giÊc</a:t>
            </a:r>
            <a:r>
              <a:rPr lang="en-US" sz="3200" b="1" dirty="0">
                <a:latin typeface=".VnAvant" panose="020B7200000000000000" pitchFamily="34" charset="0"/>
              </a:rPr>
              <a:t> m¬</a:t>
            </a:r>
          </a:p>
        </p:txBody>
      </p:sp>
      <p:sp>
        <p:nvSpPr>
          <p:cNvPr id="14" name="TextBox 13"/>
          <p:cNvSpPr txBox="1"/>
          <p:nvPr/>
        </p:nvSpPr>
        <p:spPr>
          <a:xfrm rot="20095230">
            <a:off x="7712805" y="5498537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qu</a:t>
            </a:r>
            <a:r>
              <a:rPr lang="en-US" sz="3200" b="1" dirty="0">
                <a:latin typeface=".VnAvant" panose="020B7200000000000000" pitchFamily="34" charset="0"/>
              </a:rPr>
              <a:t>¶ </a:t>
            </a:r>
            <a:r>
              <a:rPr lang="en-US" sz="3200" b="1" dirty="0" err="1">
                <a:latin typeface=".VnAvant" panose="020B7200000000000000" pitchFamily="34" charset="0"/>
              </a:rPr>
              <a:t>ít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822844">
            <a:off x="9267969" y="3756567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gãt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ch©n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875990">
            <a:off x="1401205" y="134909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.VnAvant" panose="020B7200000000000000" pitchFamily="34" charset="0"/>
              </a:rPr>
              <a:t>©t</a:t>
            </a:r>
          </a:p>
        </p:txBody>
      </p:sp>
      <p:sp>
        <p:nvSpPr>
          <p:cNvPr id="18" name="TextBox 17"/>
          <p:cNvSpPr txBox="1"/>
          <p:nvPr/>
        </p:nvSpPr>
        <p:spPr>
          <a:xfrm rot="20856108">
            <a:off x="3210927" y="5563500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19" name="TextBox 18"/>
          <p:cNvSpPr txBox="1"/>
          <p:nvPr/>
        </p:nvSpPr>
        <p:spPr>
          <a:xfrm rot="1074253">
            <a:off x="4359685" y="356152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.VnAvant" panose="020B7200000000000000" pitchFamily="34" charset="0"/>
              </a:rPr>
              <a:t>at</a:t>
            </a:r>
          </a:p>
        </p:txBody>
      </p:sp>
      <p:sp>
        <p:nvSpPr>
          <p:cNvPr id="20" name="TextBox 19"/>
          <p:cNvSpPr txBox="1"/>
          <p:nvPr/>
        </p:nvSpPr>
        <p:spPr>
          <a:xfrm rot="20893052">
            <a:off x="2457908" y="298373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21" name="TextBox 20"/>
          <p:cNvSpPr txBox="1"/>
          <p:nvPr/>
        </p:nvSpPr>
        <p:spPr>
          <a:xfrm rot="1115207">
            <a:off x="5190159" y="384366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.VnAvant" panose="020B7200000000000000" pitchFamily="34" charset="0"/>
              </a:rPr>
              <a:t>oc</a:t>
            </a:r>
            <a:endParaRPr lang="en-US" sz="3200" b="1" dirty="0">
              <a:solidFill>
                <a:srgbClr val="92D05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744021">
            <a:off x="7748363" y="3587500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23" name="TextBox 22"/>
          <p:cNvSpPr txBox="1"/>
          <p:nvPr/>
        </p:nvSpPr>
        <p:spPr>
          <a:xfrm rot="20552093">
            <a:off x="6929432" y="3813385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.VnAvant" panose="020B7200000000000000" pitchFamily="34" charset="0"/>
              </a:rPr>
              <a:t>uc</a:t>
            </a:r>
            <a:endParaRPr lang="en-US" sz="3200" b="1" dirty="0">
              <a:solidFill>
                <a:srgbClr val="FF3399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97761">
            <a:off x="4201970" y="1760349"/>
            <a:ext cx="79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025103">
            <a:off x="1579618" y="3111237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.VnAvant" panose="020B7200000000000000" pitchFamily="34" charset="0"/>
              </a:rPr>
              <a:t>«t</a:t>
            </a:r>
          </a:p>
        </p:txBody>
      </p:sp>
      <p:sp>
        <p:nvSpPr>
          <p:cNvPr id="26" name="TextBox 25"/>
          <p:cNvSpPr txBox="1"/>
          <p:nvPr/>
        </p:nvSpPr>
        <p:spPr>
          <a:xfrm rot="1742971">
            <a:off x="2228044" y="5173051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.VnAvant" panose="020B7200000000000000" pitchFamily="34" charset="0"/>
              </a:rPr>
              <a:t>¨t</a:t>
            </a:r>
          </a:p>
        </p:txBody>
      </p:sp>
      <p:sp>
        <p:nvSpPr>
          <p:cNvPr id="28" name="TextBox 27"/>
          <p:cNvSpPr txBox="1"/>
          <p:nvPr/>
        </p:nvSpPr>
        <p:spPr>
          <a:xfrm rot="20861509">
            <a:off x="4110418" y="5406738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29" name="TextBox 28"/>
          <p:cNvSpPr txBox="1"/>
          <p:nvPr/>
        </p:nvSpPr>
        <p:spPr>
          <a:xfrm rot="20156552">
            <a:off x="8561998" y="5275896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90099"/>
                </a:solidFill>
                <a:latin typeface=".VnAvant" panose="020B7200000000000000" pitchFamily="34" charset="0"/>
              </a:rPr>
              <a:t>¬t</a:t>
            </a:r>
          </a:p>
        </p:txBody>
      </p:sp>
      <p:sp>
        <p:nvSpPr>
          <p:cNvPr id="30" name="TextBox 29"/>
          <p:cNvSpPr txBox="1"/>
          <p:nvPr/>
        </p:nvSpPr>
        <p:spPr>
          <a:xfrm rot="20816966">
            <a:off x="9541372" y="3826447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99CC00"/>
                </a:solidFill>
                <a:latin typeface=".VnAvant" panose="020B7200000000000000" pitchFamily="34" charset="0"/>
              </a:rPr>
              <a:t>ot</a:t>
            </a:r>
            <a:endParaRPr lang="en-US" sz="3200" b="1" dirty="0">
              <a:solidFill>
                <a:srgbClr val="99CC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121720">
            <a:off x="5728897" y="5342549"/>
            <a:ext cx="71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637C9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32" name="Cloud 31"/>
          <p:cNvSpPr/>
          <p:nvPr/>
        </p:nvSpPr>
        <p:spPr>
          <a:xfrm>
            <a:off x="-10258" y="-7835"/>
            <a:ext cx="2939121" cy="84452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337215">
            <a:off x="54911" y="108275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.VnAvant" panose="020B7200000000000000" pitchFamily="34" charset="0"/>
              </a:rPr>
              <a:t>LuyÖn</a:t>
            </a:r>
            <a:r>
              <a:rPr lang="en-US" sz="2400" dirty="0">
                <a:latin typeface=".VnAvant" panose="020B7200000000000000" pitchFamily="34" charset="0"/>
              </a:rPr>
              <a:t> ®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tõ</a:t>
            </a:r>
            <a:r>
              <a:rPr lang="en-US" sz="2400" dirty="0">
                <a:latin typeface=".VnAvant" panose="020B7200000000000000" pitchFamily="34" charset="0"/>
              </a:rPr>
              <a:t> ng÷</a:t>
            </a:r>
          </a:p>
        </p:txBody>
      </p:sp>
      <p:pic>
        <p:nvPicPr>
          <p:cNvPr id="35" name="Âm thanh 34">
            <a:hlinkClick r:id="" action="ppaction://media"/>
            <a:extLst>
              <a:ext uri="{FF2B5EF4-FFF2-40B4-BE49-F238E27FC236}">
                <a16:creationId xmlns:a16="http://schemas.microsoft.com/office/drawing/2014/main" xmlns="" id="{D12450D2-A9D2-43E1-8A55-92219E570E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309747"/>
      </p:ext>
    </p:extLst>
  </p:cSld>
  <p:clrMapOvr>
    <a:masterClrMapping/>
  </p:clrMapOvr>
  <p:transition advTm="716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0"/>
            <a:ext cx="11409528" cy="647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967" y="1119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7330" y="703618"/>
            <a:ext cx="6022803" cy="156966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KỂ CHUYỆN</a:t>
            </a: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xmlns="" id="{7B223F88-CA72-4E61-ABF6-1F6D15D2E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47"/>
      </p:ext>
    </p:extLst>
  </p:cSld>
  <p:clrMapOvr>
    <a:masterClrMapping/>
  </p:clrMapOvr>
  <p:transition advTm="6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5925" y="957262"/>
            <a:ext cx="9315450" cy="5572125"/>
          </a:xfrm>
          <a:prstGeom prst="roundRect">
            <a:avLst>
              <a:gd name="adj" fmla="val 6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0269" y="1350168"/>
            <a:ext cx="8386762" cy="478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22400" y="2164036"/>
            <a:ext cx="1297186" cy="423081"/>
            <a:chOff x="1422400" y="2164036"/>
            <a:chExt cx="1297186" cy="423081"/>
          </a:xfrm>
        </p:grpSpPr>
        <p:sp>
          <p:nvSpPr>
            <p:cNvPr id="4" name="Oval 3"/>
            <p:cNvSpPr/>
            <p:nvPr/>
          </p:nvSpPr>
          <p:spPr>
            <a:xfrm>
              <a:off x="2296505" y="2164036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422400" y="228372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2400" y="2431247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399" y="3540388"/>
            <a:ext cx="1297187" cy="1575226"/>
            <a:chOff x="1422399" y="3540388"/>
            <a:chExt cx="1297187" cy="1575226"/>
          </a:xfrm>
        </p:grpSpPr>
        <p:sp>
          <p:nvSpPr>
            <p:cNvPr id="9" name="Oval 8"/>
            <p:cNvSpPr/>
            <p:nvPr/>
          </p:nvSpPr>
          <p:spPr>
            <a:xfrm>
              <a:off x="2296505" y="4692533"/>
              <a:ext cx="423081" cy="4230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22399" y="3540388"/>
              <a:ext cx="1297187" cy="423081"/>
              <a:chOff x="1422399" y="3540388"/>
              <a:chExt cx="1297187" cy="4230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6505" y="3540388"/>
                <a:ext cx="423081" cy="423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22399" y="3671667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22399" y="3808106"/>
                <a:ext cx="917647" cy="77338"/>
              </a:xfrm>
              <a:prstGeom prst="roundRect">
                <a:avLst/>
              </a:prstGeom>
              <a:solidFill>
                <a:schemeClr val="accent2">
                  <a:lumMod val="75000"/>
                  <a:alpha val="3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429700" y="4802941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31868" y="4950464"/>
              <a:ext cx="917647" cy="77338"/>
            </a:xfrm>
            <a:prstGeom prst="roundRect">
              <a:avLst/>
            </a:prstGeom>
            <a:solidFill>
              <a:schemeClr val="accent2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19801" y="2225669"/>
            <a:ext cx="6817014" cy="3052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HỌC ĐẦU TIÊN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 THỎ CON</a:t>
            </a:r>
          </a:p>
        </p:txBody>
      </p:sp>
      <p:pic>
        <p:nvPicPr>
          <p:cNvPr id="5" name="Âm thanh 4">
            <a:hlinkClick r:id="" action="ppaction://media"/>
            <a:extLst>
              <a:ext uri="{FF2B5EF4-FFF2-40B4-BE49-F238E27FC236}">
                <a16:creationId xmlns:a16="http://schemas.microsoft.com/office/drawing/2014/main" xmlns="" id="{B02E5FC2-37EE-4FD8-90CD-FF804CD97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8919"/>
      </p:ext>
    </p:extLst>
  </p:cSld>
  <p:clrMapOvr>
    <a:masterClrMapping/>
  </p:clrMapOvr>
  <p:transition spd="slow" advTm="59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5589" y="0"/>
            <a:ext cx="9140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795" name="Picture 4" descr="Khen thưởng con CNVC-NLĐ đạt danh hiệu học sinh giỏi năm học 2019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2399"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1138" y="2505076"/>
            <a:ext cx="65516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CỐ- DẶN DÒ</a:t>
            </a:r>
          </a:p>
        </p:txBody>
      </p:sp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xmlns="" id="{029C5572-94E0-4D87-832E-1D7E6926A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0202"/>
      </p:ext>
    </p:extLst>
  </p:cSld>
  <p:clrMapOvr>
    <a:masterClrMapping/>
  </p:clrMapOvr>
  <p:transition advTm="158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2.3|2.5|1|1.3|2.5|2.6|1|1|1.3|1|3.4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</TotalTime>
  <Words>97</Words>
  <Application>Microsoft Office PowerPoint</Application>
  <PresentationFormat>Custom</PresentationFormat>
  <Paragraphs>31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ADMIN</cp:lastModifiedBy>
  <cp:revision>6</cp:revision>
  <dcterms:created xsi:type="dcterms:W3CDTF">2021-11-06T15:35:23Z</dcterms:created>
  <dcterms:modified xsi:type="dcterms:W3CDTF">2022-09-29T06:54:32Z</dcterms:modified>
  <cp:category>9Slide.vn</cp:category>
</cp:coreProperties>
</file>