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3" r:id="rId2"/>
    <p:sldId id="292" r:id="rId3"/>
    <p:sldId id="282" r:id="rId4"/>
    <p:sldId id="306" r:id="rId5"/>
    <p:sldId id="289" r:id="rId6"/>
    <p:sldId id="278" r:id="rId7"/>
    <p:sldId id="260" r:id="rId8"/>
    <p:sldId id="295" r:id="rId9"/>
    <p:sldId id="296" r:id="rId10"/>
    <p:sldId id="297" r:id="rId11"/>
    <p:sldId id="312" r:id="rId12"/>
    <p:sldId id="313" r:id="rId13"/>
    <p:sldId id="298" r:id="rId14"/>
    <p:sldId id="309" r:id="rId15"/>
    <p:sldId id="299" r:id="rId16"/>
    <p:sldId id="310" r:id="rId17"/>
    <p:sldId id="311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3740" autoAdjust="0"/>
  </p:normalViewPr>
  <p:slideViewPr>
    <p:cSldViewPr>
      <p:cViewPr varScale="1">
        <p:scale>
          <a:sx n="82" d="100"/>
          <a:sy n="82" d="100"/>
        </p:scale>
        <p:origin x="160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9B7FAA-91E5-40B7-8DED-DD82A6496B34}" type="datetimeFigureOut">
              <a:rPr lang="en-US"/>
              <a:t>10/4/2022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4E300B8-9645-440C-9BD5-AFAA94445085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r" eaLnBrk="1" hangingPunct="1"/>
            <a:fld id="{356D55A6-E843-463D-911F-4B650DD59FDF}" type="slidenum">
              <a:rPr lang="en-US" altLang="en-US" sz="1200">
                <a:latin typeface="Times New Roman" panose="02020603050405020304" pitchFamily="18" charset="0"/>
              </a:rPr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300B8-9645-440C-9BD5-AFAA94445085}" type="slidenum">
              <a:rPr lang="en-US" altLang="en-US" smtClean="0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66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A3E01-DAC3-4D33-AF89-56D66D33374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90649-0A40-48CF-A23E-675A4143883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B32CA-4AA0-42CD-9BAD-6CCC70BD928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5C0F-0DE5-4C6C-9AEC-45DBD190A44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55670-FFE5-4356-A298-4F9D200C55C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33F58-D00F-4913-B64F-0ABB44F1768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2A132-E887-4657-A308-3EB143AADAE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E272E-F0E8-46D6-9D1C-394DCD44C53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C9584-BA8F-4838-AE73-1B088C252B3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E3FD0-1EF2-433E-951F-367E617166E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7B812-6255-4FBF-AAE4-9CA74496574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E9C51E8-F2C5-44AA-9E39-6239880A3294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t 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838200" y="1371600"/>
            <a:ext cx="8001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6000">
                <a:solidFill>
                  <a:srgbClr val="0000FF"/>
                </a:solidFill>
              </a:rPr>
              <a:t>             </a:t>
            </a:r>
            <a:r>
              <a:rPr lang="vi-VN" altLang="en-US" sz="5400" b="1">
                <a:solidFill>
                  <a:srgbClr val="0000FF"/>
                </a:solidFill>
              </a:rPr>
              <a:t>Bµi 5</a:t>
            </a:r>
            <a:r>
              <a:rPr lang="en-US" altLang="en-US" sz="5400" b="1">
                <a:solidFill>
                  <a:srgbClr val="0000FF"/>
                </a:solidFill>
              </a:rPr>
              <a:t>2</a:t>
            </a:r>
            <a:endParaRPr lang="vi-VN" altLang="en-US" sz="5400" b="1">
              <a:solidFill>
                <a:srgbClr val="0000FF"/>
              </a:solidFill>
            </a:endParaRPr>
          </a:p>
          <a:p>
            <a:pPr eaLnBrk="1" hangingPunct="1"/>
            <a:r>
              <a:rPr lang="vi-VN" altLang="en-US"/>
              <a:t>      </a:t>
            </a:r>
            <a:r>
              <a:rPr lang="en-US" altLang="en-US"/>
              <a:t>   </a:t>
            </a:r>
            <a:r>
              <a:rPr lang="en-US" altLang="en-US" sz="8000" b="1">
                <a:solidFill>
                  <a:srgbClr val="FF0000"/>
                </a:solidFill>
              </a:rPr>
              <a:t>u</a:t>
            </a:r>
            <a:r>
              <a:rPr lang="vi-VN" altLang="en-US" sz="8000" b="1">
                <a:solidFill>
                  <a:srgbClr val="FF0000"/>
                </a:solidFill>
              </a:rPr>
              <a:t>t    </a:t>
            </a:r>
            <a:r>
              <a:rPr lang="en-US" altLang="en-US" sz="8000" b="1">
                <a:solidFill>
                  <a:srgbClr val="FF0000"/>
                </a:solidFill>
              </a:rPr>
              <a:t>­</a:t>
            </a:r>
            <a:r>
              <a:rPr lang="vi-VN" altLang="en-US" sz="8000" b="1">
                <a:solidFill>
                  <a:srgbClr val="FF0000"/>
                </a:solidFill>
              </a:rPr>
              <a:t>t</a:t>
            </a:r>
            <a:endParaRPr lang="en-US" altLang="en-US" sz="8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62100" y="533400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§äc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95400" y="609600"/>
            <a:ext cx="4191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295400"/>
            <a:ext cx="80295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533400"/>
            <a:ext cx="6870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76400" y="304800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dirty="0">
                <a:latin typeface=".VnAvant" panose="020B7200000000000000" pitchFamily="34" charset="0"/>
              </a:rPr>
              <a:t>§äc</a:t>
            </a:r>
            <a:endParaRPr lang="en-US" sz="4000" dirty="0"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71600" y="381000"/>
            <a:ext cx="5334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2286000"/>
            <a:ext cx="8763000" cy="3962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    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TrËn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Êu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thËt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gay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cÊn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. 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Lóc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Çu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,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éi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b¹n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ch¬i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rÊt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hay,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éi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µ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bÞ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dÉn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mét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bµn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. 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BÊt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ngê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cÇu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thñ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sè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7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sót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xa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tØ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sè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lµ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mét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Òu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. 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Phót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chãt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sè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7 l¹i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bøt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ph¸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ghi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bµn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Kh¸n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gi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hß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reo,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nh¶y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móa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1358900" y="4800600"/>
            <a:ext cx="600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­t</a:t>
            </a:r>
          </a:p>
        </p:txBody>
      </p: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5537200" y="4254500"/>
            <a:ext cx="622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ut</a:t>
            </a:r>
          </a:p>
        </p:txBody>
      </p:sp>
      <p:sp>
        <p:nvSpPr>
          <p:cNvPr id="13322" name="TextBox 13"/>
          <p:cNvSpPr txBox="1">
            <a:spLocks noChangeArrowheads="1"/>
          </p:cNvSpPr>
          <p:nvPr/>
        </p:nvSpPr>
        <p:spPr bwMode="auto">
          <a:xfrm>
            <a:off x="7631113" y="3697288"/>
            <a:ext cx="622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ut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324600" y="26670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438400" y="37338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95600" y="54102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24400" y="43434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724400" y="49530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048000" y="54102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320" grpId="0"/>
      <p:bldP spid="13321" grpId="0"/>
      <p:bldP spid="133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28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35575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1000" y="1295400"/>
            <a:ext cx="8763000" cy="3429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    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TrËn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Êu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thËt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gay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cÊn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. 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Lóc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Çu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,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éi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b¹n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ch¬i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rÊt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hay,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éi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µ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bÞ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dÉn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mét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bµn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BÊt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ngê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cÇu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thñ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sè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7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sót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xa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tØ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sè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lµ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mét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Òu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Phót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chãt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sè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7 l¹i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bøt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ph¸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ghi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bµn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Kh¸n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gi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hß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reo,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nh¶y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móa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4953000"/>
            <a:ext cx="762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TrËn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Êu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thÕ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nµo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4953000"/>
            <a:ext cx="762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ë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nh÷ng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phót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Çu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, ®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éi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nµo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dÉn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tr­íc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4953000"/>
            <a:ext cx="762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Ai ®· san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b»ng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tØ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sè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2000" y="4953000"/>
            <a:ext cx="762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Cuèi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cïng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éi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nµo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chiÕn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th¾ng?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0" y="4953000"/>
            <a:ext cx="762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Kh¸n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gi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¶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vui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mõng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nhu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­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thÕ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nµo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685800"/>
            <a:ext cx="4806950" cy="503872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62100" y="533400"/>
            <a:ext cx="14097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Nãi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4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2800" y="990600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/>
              <a:t>§¸ bãng</a:t>
            </a: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27225"/>
            <a:ext cx="79248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685800"/>
            <a:ext cx="4878388" cy="53340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62100" y="847725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ViÕt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6800" y="874713"/>
            <a:ext cx="685800" cy="6492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5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800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09900" y="847725"/>
            <a:ext cx="2857500" cy="8286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400" b="1" dirty="0">
                <a:latin typeface=".VnAvant" panose="020B7200000000000000" pitchFamily="34" charset="0"/>
              </a:rPr>
              <a:t>Cñng cè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21336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3200" b="1"/>
              <a:t>? Con h·y t×m nh÷ng tõ ngoµi bµi chøa vÇn: </a:t>
            </a:r>
            <a:r>
              <a:rPr lang="en-US" altLang="en-US" sz="3200" b="1">
                <a:solidFill>
                  <a:srgbClr val="FF0000"/>
                </a:solidFill>
              </a:rPr>
              <a:t>ut , ­t </a:t>
            </a:r>
            <a:r>
              <a:rPr lang="vi-VN" altLang="en-US" sz="3200" b="1"/>
              <a:t>?</a:t>
            </a:r>
            <a:endParaRPr lang="en-US" altLang="en-US" sz="32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2209800"/>
            <a:ext cx="7848600" cy="1077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3200" b="1" dirty="0"/>
              <a:t>? Nãi c©u víi mét trong c¸c tõ ng÷ mµ con võa t×m</a:t>
            </a:r>
            <a:r>
              <a:rPr lang="en-US" altLang="en-US" sz="3200" b="1" dirty="0"/>
              <a:t>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a d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3352800"/>
            <a:ext cx="7772400" cy="1470025"/>
          </a:xfrm>
        </p:spPr>
        <p:txBody>
          <a:bodyPr/>
          <a:lstStyle/>
          <a:p>
            <a:r>
              <a:rPr lang="en-US" altLang="en-US" sz="11700" b="1">
                <a:solidFill>
                  <a:schemeClr val="tx1"/>
                </a:solidFill>
                <a:latin typeface=".VnTimeH" panose="020B7200000000000000" pitchFamily="34" charset="0"/>
              </a:rPr>
              <a:t>TiÕt 1</a:t>
            </a:r>
            <a:br>
              <a:rPr lang="en-US" altLang="en-US" sz="11700" b="1">
                <a:solidFill>
                  <a:schemeClr val="tx1"/>
                </a:solidFill>
                <a:latin typeface=".VnTimeH" panose="020B7200000000000000" pitchFamily="34" charset="0"/>
              </a:rPr>
            </a:br>
            <a:endParaRPr lang="en-US" altLang="en-US" sz="11700" b="1">
              <a:solidFill>
                <a:schemeClr val="tx1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47244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/>
              <a:t>     CÇu thñ sè 7 thu hót kh¸n gi¶ b»ng mét có sót døt ®iÓm</a:t>
            </a:r>
            <a:r>
              <a:rPr lang="vi-VN" altLang="en-US" sz="3200" b="1"/>
              <a:t>.</a:t>
            </a:r>
            <a:endParaRPr lang="en-US" altLang="en-US" sz="3200" b="1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7588" y="5221288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u</a:t>
            </a:r>
            <a:r>
              <a:rPr lang="vi-VN" altLang="en-US" sz="3200" b="1">
                <a:solidFill>
                  <a:srgbClr val="FF0000"/>
                </a:solidFill>
              </a:rPr>
              <a:t>t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13288" y="472440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u</a:t>
            </a:r>
            <a:r>
              <a:rPr lang="vi-VN" altLang="en-US" sz="3200" b="1">
                <a:solidFill>
                  <a:srgbClr val="FF0000"/>
                </a:solidFill>
              </a:rPr>
              <a:t>t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24188" y="5218113"/>
            <a:ext cx="78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­</a:t>
            </a:r>
            <a:r>
              <a:rPr lang="vi-VN" altLang="en-US" sz="3200" b="1">
                <a:solidFill>
                  <a:srgbClr val="FF0000"/>
                </a:solidFill>
              </a:rPr>
              <a:t>t</a:t>
            </a:r>
            <a:endParaRPr lang="en-US" altLang="en-US" sz="3200">
              <a:solidFill>
                <a:srgbClr val="FF0000"/>
              </a:solidFill>
            </a:endParaRPr>
          </a:p>
        </p:txBody>
      </p:sp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533400"/>
            <a:ext cx="8154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90600" y="533400"/>
            <a:ext cx="2590800" cy="533400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600" b="1" dirty="0">
                <a:latin typeface=".VnAvant" panose="020B7200000000000000" pitchFamily="34" charset="0"/>
              </a:rPr>
              <a:t>NhËn biÕt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5800" y="533400"/>
            <a:ext cx="4572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1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62100" y="533400"/>
            <a:ext cx="16002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dirty="0">
                <a:latin typeface=".VnAvant" panose="020B7200000000000000" pitchFamily="34" charset="0"/>
              </a:rPr>
              <a:t>§äc</a:t>
            </a:r>
            <a:endParaRPr lang="en-US" sz="4000" dirty="0"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28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81200" y="12192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</a:rPr>
              <a:t>u</a:t>
            </a:r>
            <a:r>
              <a:rPr lang="vi-VN" altLang="en-US" sz="5400" b="1">
                <a:solidFill>
                  <a:srgbClr val="FF0000"/>
                </a:solidFill>
              </a:rPr>
              <a:t>t              </a:t>
            </a:r>
            <a:r>
              <a:rPr lang="en-US" altLang="en-US" sz="5400" b="1">
                <a:solidFill>
                  <a:srgbClr val="FF0000"/>
                </a:solidFill>
              </a:rPr>
              <a:t>­</a:t>
            </a:r>
            <a:r>
              <a:rPr lang="vi-VN" altLang="en-US" sz="5400" b="1">
                <a:solidFill>
                  <a:srgbClr val="FF0000"/>
                </a:solidFill>
              </a:rPr>
              <a:t>t</a:t>
            </a:r>
            <a:endParaRPr lang="en-US" altLang="en-US" sz="54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03475" y="12192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5400" b="1">
                <a:solidFill>
                  <a:srgbClr val="0000FF"/>
                </a:solidFill>
              </a:rPr>
              <a:t>t</a:t>
            </a:r>
            <a:endParaRPr lang="en-US" altLang="en-US" sz="5400" b="1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91188" y="12192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5400" b="1">
                <a:solidFill>
                  <a:srgbClr val="0000FF"/>
                </a:solidFill>
              </a:rPr>
              <a:t>t</a:t>
            </a:r>
            <a:endParaRPr lang="en-US" altLang="en-US" sz="5400" b="1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98713" y="12192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5400" b="1">
                <a:solidFill>
                  <a:srgbClr val="FF0000"/>
                </a:solidFill>
              </a:rPr>
              <a:t>t</a:t>
            </a:r>
            <a:endParaRPr lang="en-US" altLang="en-US" sz="54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89600" y="12192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5400" b="1">
                <a:solidFill>
                  <a:srgbClr val="FF0000"/>
                </a:solidFill>
              </a:rPr>
              <a:t>t</a:t>
            </a:r>
            <a:endParaRPr lang="en-US" altLang="en-US" sz="5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0850" y="2286000"/>
            <a:ext cx="1028700" cy="6096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</a:rPr>
              <a:t>s</a:t>
            </a:r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0500" y="2286000"/>
            <a:ext cx="1219200" cy="6096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vi-VN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71800" y="2895600"/>
            <a:ext cx="2247900" cy="60960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só</a:t>
            </a:r>
            <a:r>
              <a:rPr lang="vi-VN" sz="4800" b="1" dirty="0">
                <a:solidFill>
                  <a:schemeClr val="tx1"/>
                </a:solidFill>
                <a:latin typeface=".VnAvant" panose="020B7200000000000000" pitchFamily="34" charset="0"/>
              </a:rPr>
              <a:t>t</a:t>
            </a:r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3733800"/>
            <a:ext cx="8001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     bôt         hôt        lôt     sôt </a:t>
            </a:r>
          </a:p>
          <a:p>
            <a:pPr eaLnBrk="1" hangingPunct="1"/>
            <a:endParaRPr lang="en-US" altLang="en-US" sz="4400" b="1"/>
          </a:p>
          <a:p>
            <a:pPr eaLnBrk="1" hangingPunct="1"/>
            <a:r>
              <a:rPr lang="en-US" altLang="en-US" sz="4400" b="1"/>
              <a:t>     døt         møt      nøt     søt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676400" y="4495800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62400" y="4495800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67400" y="4495800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76400" y="5791200"/>
            <a:ext cx="571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14800" y="5791200"/>
            <a:ext cx="571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943600" y="5791200"/>
            <a:ext cx="571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91400" y="4495800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91400" y="5791200"/>
            <a:ext cx="571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60800" y="2787650"/>
            <a:ext cx="73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</a:rPr>
              <a:t>u</a:t>
            </a:r>
            <a:r>
              <a:rPr lang="vi-VN" altLang="en-US" sz="4800" b="1">
                <a:solidFill>
                  <a:srgbClr val="FF0000"/>
                </a:solidFill>
              </a:rPr>
              <a:t>t</a:t>
            </a:r>
            <a:endParaRPr lang="en-US" altLang="en-US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4" grpId="0"/>
      <p:bldP spid="19" grpId="0"/>
      <p:bldP spid="7" grpId="0" animBg="1"/>
      <p:bldP spid="10" grpId="0" animBg="1"/>
      <p:bldP spid="25" grpId="0" animBg="1"/>
      <p:bldP spid="2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685800"/>
            <a:ext cx="4806950" cy="503872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04800" y="3048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6000" b="1"/>
          </a:p>
          <a:p>
            <a:pPr eaLnBrk="1" hangingPunct="1">
              <a:spcBef>
                <a:spcPct val="20000"/>
              </a:spcBef>
            </a:pPr>
            <a:endParaRPr lang="en-US" altLang="en-US" sz="6000" b="1"/>
          </a:p>
        </p:txBody>
      </p:sp>
      <p:sp>
        <p:nvSpPr>
          <p:cNvPr id="8195" name="Text Box 19"/>
          <p:cNvSpPr txBox="1">
            <a:spLocks noChangeArrowheads="1"/>
          </p:cNvSpPr>
          <p:nvPr/>
        </p:nvSpPr>
        <p:spPr bwMode="auto">
          <a:xfrm>
            <a:off x="7239000" y="2743200"/>
            <a:ext cx="1752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801688"/>
            <a:ext cx="2743200" cy="685800"/>
          </a:xfrm>
          <a:prstGeom prst="roundRect">
            <a:avLst/>
          </a:prstGeom>
          <a:solidFill>
            <a:srgbClr val="D6A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800" b="1" dirty="0">
                <a:solidFill>
                  <a:schemeClr val="tx1"/>
                </a:solidFill>
                <a:latin typeface=".VnAvant" panose="020B7200000000000000" pitchFamily="34" charset="0"/>
              </a:rPr>
              <a:t>§äc tõ</a:t>
            </a:r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4419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bót ch×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05200" y="4419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møt dõa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24600" y="43434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nøt nÎ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54100" y="44196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</a:rPr>
              <a:t>u</a:t>
            </a:r>
            <a:r>
              <a:rPr lang="vi-VN" altLang="en-US" sz="4400" b="1">
                <a:solidFill>
                  <a:srgbClr val="FF0000"/>
                </a:solidFill>
              </a:rPr>
              <a:t>t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349292" y="441802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</a:rPr>
              <a:t>­</a:t>
            </a:r>
            <a:r>
              <a:rPr lang="vi-VN" altLang="en-US" sz="4400" b="1" dirty="0">
                <a:solidFill>
                  <a:srgbClr val="FF0000"/>
                </a:solidFill>
              </a:rPr>
              <a:t>t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010400" y="4335462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</a:rPr>
              <a:t>­</a:t>
            </a:r>
            <a:r>
              <a:rPr lang="vi-VN" altLang="en-US" sz="4400" b="1">
                <a:solidFill>
                  <a:srgbClr val="FF0000"/>
                </a:solidFill>
              </a:rPr>
              <a:t>t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057400"/>
            <a:ext cx="79994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8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228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352800" y="914400"/>
            <a:ext cx="36957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</a:rPr>
              <a:t>u</a:t>
            </a:r>
            <a:r>
              <a:rPr lang="vi-VN" altLang="en-US" sz="4400" b="1">
                <a:solidFill>
                  <a:srgbClr val="FF0000"/>
                </a:solidFill>
              </a:rPr>
              <a:t>t            </a:t>
            </a:r>
            <a:r>
              <a:rPr lang="en-US" altLang="en-US" sz="4400" b="1">
                <a:solidFill>
                  <a:srgbClr val="FF0000"/>
                </a:solidFill>
              </a:rPr>
              <a:t>­</a:t>
            </a:r>
            <a:r>
              <a:rPr lang="vi-VN" altLang="en-US" sz="4400" b="1">
                <a:solidFill>
                  <a:srgbClr val="FF0000"/>
                </a:solidFill>
              </a:rPr>
              <a:t>t</a:t>
            </a:r>
          </a:p>
          <a:p>
            <a:pPr eaLnBrk="1" hangingPunct="1"/>
            <a:r>
              <a:rPr lang="vi-VN" altLang="en-US" sz="4400" b="1">
                <a:solidFill>
                  <a:srgbClr val="FF0000"/>
                </a:solidFill>
              </a:rPr>
              <a:t> 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62100" y="533400"/>
            <a:ext cx="15621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dirty="0">
                <a:latin typeface=".VnAvant" panose="020B7200000000000000" pitchFamily="34" charset="0"/>
              </a:rPr>
              <a:t>§äc</a:t>
            </a:r>
            <a:endParaRPr lang="en-US" sz="4000" dirty="0">
              <a:latin typeface=".VnAvant" panose="020B72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62100" y="533400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dirty="0">
                <a:latin typeface=".VnAvant" panose="020B7200000000000000" pitchFamily="34" charset="0"/>
              </a:rPr>
              <a:t>§äc</a:t>
            </a:r>
            <a:endParaRPr lang="en-US" sz="4000" dirty="0">
              <a:latin typeface=".VnAvant" panose="020B72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28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21088" y="2057400"/>
            <a:ext cx="1028700" cy="4572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s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200" y="2057400"/>
            <a:ext cx="1219200" cy="4572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ut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7913" y="2514600"/>
            <a:ext cx="2249487" cy="60960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sót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46600" y="25400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ut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227" name="TextBox 21"/>
          <p:cNvSpPr txBox="1">
            <a:spLocks noChangeArrowheads="1"/>
          </p:cNvSpPr>
          <p:nvPr/>
        </p:nvSpPr>
        <p:spPr bwMode="auto">
          <a:xfrm>
            <a:off x="685800" y="5562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bót ch×</a:t>
            </a:r>
          </a:p>
        </p:txBody>
      </p:sp>
      <p:sp>
        <p:nvSpPr>
          <p:cNvPr id="9228" name="TextBox 22"/>
          <p:cNvSpPr txBox="1">
            <a:spLocks noChangeArrowheads="1"/>
          </p:cNvSpPr>
          <p:nvPr/>
        </p:nvSpPr>
        <p:spPr bwMode="auto">
          <a:xfrm>
            <a:off x="3352800" y="54864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møt dõa</a:t>
            </a:r>
          </a:p>
        </p:txBody>
      </p:sp>
      <p:sp>
        <p:nvSpPr>
          <p:cNvPr id="9229" name="TextBox 23"/>
          <p:cNvSpPr txBox="1">
            <a:spLocks noChangeArrowheads="1"/>
          </p:cNvSpPr>
          <p:nvPr/>
        </p:nvSpPr>
        <p:spPr bwMode="auto">
          <a:xfrm>
            <a:off x="6248400" y="54864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nøt nÎ</a:t>
            </a:r>
          </a:p>
        </p:txBody>
      </p:sp>
      <p:sp>
        <p:nvSpPr>
          <p:cNvPr id="9230" name="TextBox 24"/>
          <p:cNvSpPr txBox="1">
            <a:spLocks noChangeArrowheads="1"/>
          </p:cNvSpPr>
          <p:nvPr/>
        </p:nvSpPr>
        <p:spPr bwMode="auto">
          <a:xfrm>
            <a:off x="762000" y="4419600"/>
            <a:ext cx="800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  døt         møt      nøt     søt</a:t>
            </a:r>
          </a:p>
        </p:txBody>
      </p:sp>
      <p:sp>
        <p:nvSpPr>
          <p:cNvPr id="9231" name="TextBox 25"/>
          <p:cNvSpPr txBox="1">
            <a:spLocks noChangeArrowheads="1"/>
          </p:cNvSpPr>
          <p:nvPr/>
        </p:nvSpPr>
        <p:spPr bwMode="auto">
          <a:xfrm>
            <a:off x="304800" y="3276600"/>
            <a:ext cx="8001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     bôt         hôt        lôt     sôt </a:t>
            </a:r>
          </a:p>
          <a:p>
            <a:pPr eaLnBrk="1" hangingPunct="1"/>
            <a:endParaRPr lang="en-US" altLang="en-US" sz="4400" b="1"/>
          </a:p>
        </p:txBody>
      </p:sp>
    </p:spTree>
  </p:cSld>
  <p:clrMapOvr>
    <a:masterClrMapping/>
  </p:clrMapOvr>
  <p:transition spd="med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47800" y="1600200"/>
            <a:ext cx="4800600" cy="381000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</a:ln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7239000" y="14097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 rot="-3389626">
            <a:off x="6553200" y="9525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ut 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470025"/>
          </a:xfrm>
        </p:spPr>
        <p:txBody>
          <a:bodyPr/>
          <a:lstStyle/>
          <a:p>
            <a:r>
              <a:rPr lang="en-US" altLang="en-US" sz="8800" b="1">
                <a:solidFill>
                  <a:srgbClr val="FF0000"/>
                </a:solidFill>
                <a:latin typeface=".VnTimeH" panose="020B7200000000000000" pitchFamily="34" charset="0"/>
              </a:rPr>
              <a:t>TiÕt 2</a:t>
            </a:r>
            <a:r>
              <a:rPr lang="en-US" altLang="en-US" sz="6000" b="1">
                <a:solidFill>
                  <a:srgbClr val="FF0000"/>
                </a:solidFill>
                <a:latin typeface=".VnTimeH" panose="020B7200000000000000" pitchFamily="34" charset="0"/>
              </a:rPr>
              <a:t/>
            </a:r>
            <a:br>
              <a:rPr lang="en-US" altLang="en-US" sz="6000" b="1">
                <a:solidFill>
                  <a:srgbClr val="FF0000"/>
                </a:solidFill>
                <a:latin typeface=".VnTimeH" panose="020B7200000000000000" pitchFamily="34" charset="0"/>
              </a:rPr>
            </a:br>
            <a:endParaRPr lang="en-US" altLang="en-US" sz="60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344</Words>
  <Application>Microsoft Office PowerPoint</Application>
  <PresentationFormat>On-screen Show (4:3)</PresentationFormat>
  <Paragraphs>69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.VnAvant</vt:lpstr>
      <vt:lpstr>.VnTimeH</vt:lpstr>
      <vt:lpstr>Arial</vt:lpstr>
      <vt:lpstr>Calibri</vt:lpstr>
      <vt:lpstr>Times New Roman</vt:lpstr>
      <vt:lpstr>Default Design</vt:lpstr>
      <vt:lpstr>PowerPoint Presentation</vt:lpstr>
      <vt:lpstr>TiÕt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TiÕt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THUY LINH</cp:lastModifiedBy>
  <cp:revision>110</cp:revision>
  <dcterms:created xsi:type="dcterms:W3CDTF">2002-08-27T21:28:00Z</dcterms:created>
  <dcterms:modified xsi:type="dcterms:W3CDTF">2022-10-03T23:24:49Z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