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8"/>
  </p:notesMasterIdLst>
  <p:sldIdLst>
    <p:sldId id="257" r:id="rId4"/>
    <p:sldId id="334" r:id="rId5"/>
    <p:sldId id="341" r:id="rId6"/>
    <p:sldId id="342" r:id="rId7"/>
    <p:sldId id="306" r:id="rId8"/>
    <p:sldId id="294" r:id="rId9"/>
    <p:sldId id="343" r:id="rId10"/>
    <p:sldId id="344" r:id="rId11"/>
    <p:sldId id="395" r:id="rId12"/>
    <p:sldId id="396" r:id="rId13"/>
    <p:sldId id="397" r:id="rId14"/>
    <p:sldId id="398" r:id="rId15"/>
    <p:sldId id="399" r:id="rId16"/>
    <p:sldId id="34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660"/>
  </p:normalViewPr>
  <p:slideViewPr>
    <p:cSldViewPr snapToGrid="0">
      <p:cViewPr varScale="1">
        <p:scale>
          <a:sx n="69" d="100"/>
          <a:sy n="69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663B5-ADC7-49B7-9D19-7E43F3A78955}" type="datetimeFigureOut">
              <a:rPr lang="en-US" smtClean="0"/>
              <a:t>24/11/2022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7F82A-A515-4977-8E82-F59345EC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71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947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013670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1803540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7873447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175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98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010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03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416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021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180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859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1645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039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263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18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081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4797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021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8061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9603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48031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82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93037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58971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04011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4915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216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056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69773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0976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2239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72063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2022/11/24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304039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88405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FC48A3-342F-45BE-8BC4-E8428AFB65E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625" y="295275"/>
            <a:ext cx="1180802" cy="1180802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186372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442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9857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video" Target="../media/media1.mp4"/><Relationship Id="rId7" Type="http://schemas.openxmlformats.org/officeDocument/2006/relationships/image" Target="../media/image38.png"/><Relationship Id="rId2" Type="http://schemas.microsoft.com/office/2007/relationships/media" Target="../media/media1.mp4"/><Relationship Id="rId1" Type="http://schemas.openxmlformats.org/officeDocument/2006/relationships/tags" Target="../tags/tag66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12.png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video" Target="../media/media1.mp4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microsoft.com/office/2007/relationships/media" Target="../media/media1.mp4"/><Relationship Id="rId1" Type="http://schemas.openxmlformats.org/officeDocument/2006/relationships/tags" Target="../tags/tag67.xml"/><Relationship Id="rId6" Type="http://schemas.openxmlformats.org/officeDocument/2006/relationships/image" Target="../media/image31.png"/><Relationship Id="rId11" Type="http://schemas.openxmlformats.org/officeDocument/2006/relationships/image" Target="../media/image42.jpeg"/><Relationship Id="rId5" Type="http://schemas.openxmlformats.org/officeDocument/2006/relationships/image" Target="../media/image12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video" Target="../media/media1.mp4"/><Relationship Id="rId7" Type="http://schemas.openxmlformats.org/officeDocument/2006/relationships/image" Target="../media/image38.png"/><Relationship Id="rId12" Type="http://schemas.openxmlformats.org/officeDocument/2006/relationships/image" Target="../media/image45.jpeg"/><Relationship Id="rId2" Type="http://schemas.microsoft.com/office/2007/relationships/media" Target="../media/media1.mp4"/><Relationship Id="rId1" Type="http://schemas.openxmlformats.org/officeDocument/2006/relationships/tags" Target="../tags/tag68.xml"/><Relationship Id="rId6" Type="http://schemas.openxmlformats.org/officeDocument/2006/relationships/image" Target="../media/image31.png"/><Relationship Id="rId11" Type="http://schemas.openxmlformats.org/officeDocument/2006/relationships/image" Target="../media/image44.png"/><Relationship Id="rId5" Type="http://schemas.openxmlformats.org/officeDocument/2006/relationships/image" Target="../media/image12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11" Type="http://schemas.openxmlformats.org/officeDocument/2006/relationships/image" Target="../media/image28.png"/><Relationship Id="rId5" Type="http://schemas.openxmlformats.org/officeDocument/2006/relationships/image" Target="../media/image17.png"/><Relationship Id="rId10" Type="http://schemas.openxmlformats.org/officeDocument/2006/relationships/image" Target="../media/image27.png"/><Relationship Id="rId4" Type="http://schemas.openxmlformats.org/officeDocument/2006/relationships/image" Target="../media/image16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2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33.png"/><Relationship Id="rId11" Type="http://schemas.openxmlformats.org/officeDocument/2006/relationships/image" Target="../media/image37.jpg"/><Relationship Id="rId5" Type="http://schemas.openxmlformats.org/officeDocument/2006/relationships/image" Target="../media/image32.png"/><Relationship Id="rId10" Type="http://schemas.openxmlformats.org/officeDocument/2006/relationships/image" Target="../media/image36.gif"/><Relationship Id="rId4" Type="http://schemas.openxmlformats.org/officeDocument/2006/relationships/image" Target="../media/image31.png"/><Relationship Id="rId9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70CE8E1-3B5B-4DD5-BD1E-25BAF9A6EEF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3590925"/>
            <a:ext cx="3390900" cy="3390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866233-B677-4EE6-AEF8-321678173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767" y="2344401"/>
            <a:ext cx="7998645" cy="3359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8EEE4E-E2BB-4CC5-BAD6-3433E53E26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1228" y="1558119"/>
            <a:ext cx="1908213" cy="9998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3EC49B-E7A0-4D22-BAB6-3D9EE8D518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7182" y="5075651"/>
            <a:ext cx="2133785" cy="7071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542CDC0-F810-473E-91C0-A65A19D6E58E}"/>
              </a:ext>
            </a:extLst>
          </p:cNvPr>
          <p:cNvSpPr txBox="1"/>
          <p:nvPr/>
        </p:nvSpPr>
        <p:spPr>
          <a:xfrm>
            <a:off x="5384800" y="49519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Luật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chơi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uten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A09753-CBFC-4CF3-B14C-FC6B3428BC98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17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0F8FC113-3070-4649-8441-8F2EE1998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620301-2B0A-4C98-A801-0AC95BCD92C0}"/>
                </a:ext>
              </a:extLst>
            </p:cNvPr>
            <p:cNvSpPr txBox="1"/>
            <p:nvPr/>
          </p:nvSpPr>
          <p:spPr>
            <a:xfrm>
              <a:off x="5187221" y="2757729"/>
              <a:ext cx="11524994" cy="581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Gói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Nhiệm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vụ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bảng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bằng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chọn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A,B,C,D.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4" name="Picture 5">
            <a:extLst>
              <a:ext uri="{FF2B5EF4-FFF2-40B4-BE49-F238E27FC236}">
                <a16:creationId xmlns:a16="http://schemas.microsoft.com/office/drawing/2014/main" id="{4016D133-0935-441E-91A6-AE04918C0C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425C27CE-31B8-4F96-8537-4573C9A07B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746449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440E8A2B-2247-4D48-9703-18B3B83A8E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9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F61F7AFE-CFE2-4663-A1D3-CC45947C44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45A7C35-C55F-4C8B-B2F0-DF8B781307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61" y="64757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54FC218-A56E-4B78-8C5B-130716E34D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47" y="1773280"/>
            <a:ext cx="7718441" cy="136884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99CCB61-C771-4F38-AD55-54F40190A6EA}"/>
              </a:ext>
            </a:extLst>
          </p:cNvPr>
          <p:cNvSpPr txBox="1">
            <a:spLocks/>
          </p:cNvSpPr>
          <p:nvPr/>
        </p:nvSpPr>
        <p:spPr>
          <a:xfrm>
            <a:off x="2897314" y="1927970"/>
            <a:ext cx="8080760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3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EAB2EE66-E97F-4F12-8FD4-295F37B47E2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E74585-D28C-4464-9EFC-F53C46781A47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62778D10-42C7-455C-920C-F1F471CC112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69AE431-BEA5-4F8E-8630-CB67096534FB}"/>
              </a:ext>
            </a:extLst>
          </p:cNvPr>
          <p:cNvSpPr txBox="1"/>
          <p:nvPr/>
        </p:nvSpPr>
        <p:spPr>
          <a:xfrm>
            <a:off x="3339102" y="3318136"/>
            <a:ext cx="6853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2BF160-9DDD-4FB7-A15B-82F879606BC0}"/>
              </a:ext>
            </a:extLst>
          </p:cNvPr>
          <p:cNvSpPr txBox="1"/>
          <p:nvPr/>
        </p:nvSpPr>
        <p:spPr>
          <a:xfrm>
            <a:off x="3411020" y="3990408"/>
            <a:ext cx="618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609114-4C87-49D0-843B-E7D45A06CD56}"/>
              </a:ext>
            </a:extLst>
          </p:cNvPr>
          <p:cNvSpPr txBox="1"/>
          <p:nvPr/>
        </p:nvSpPr>
        <p:spPr>
          <a:xfrm>
            <a:off x="3411021" y="4630009"/>
            <a:ext cx="7050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5705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>
            <a:extLst>
              <a:ext uri="{FF2B5EF4-FFF2-40B4-BE49-F238E27FC236}">
                <a16:creationId xmlns:a16="http://schemas.microsoft.com/office/drawing/2014/main" id="{C08688DF-DE6C-4181-9681-3BD762B61DE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37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6A6A302C-A4EB-4AE1-8B09-1B7EB0F43F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39" name="Picture 3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26C876A-7CAC-4D42-814C-898B595786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97" y="1239880"/>
            <a:ext cx="7256883" cy="1084220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9ED81B1D-E36E-4B52-A546-6117DF2B4784}"/>
              </a:ext>
            </a:extLst>
          </p:cNvPr>
          <p:cNvSpPr txBox="1">
            <a:spLocks/>
          </p:cNvSpPr>
          <p:nvPr/>
        </p:nvSpPr>
        <p:spPr>
          <a:xfrm>
            <a:off x="3062147" y="1088806"/>
            <a:ext cx="7723713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chương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41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B12AFCD8-6466-40F4-89FC-B332670DA95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C55D08D-4349-45F6-A905-519A08DAA0EA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3" name="Picture 7">
            <a:extLst>
              <a:ext uri="{FF2B5EF4-FFF2-40B4-BE49-F238E27FC236}">
                <a16:creationId xmlns:a16="http://schemas.microsoft.com/office/drawing/2014/main" id="{3E1AF463-D891-439A-A142-14D1467D252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D3DA60B-C571-4E7E-866F-0C8B78D5C841}"/>
              </a:ext>
            </a:extLst>
          </p:cNvPr>
          <p:cNvSpPr txBox="1"/>
          <p:nvPr/>
        </p:nvSpPr>
        <p:spPr>
          <a:xfrm>
            <a:off x="4886325" y="5507165"/>
            <a:ext cx="670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Picture 2" descr="Hãy chọn giá đúng: Những pha 'được - mất' tiền vì nghe lời khán giả đáng  nhớ sau 17 năm phát sóng">
            <a:extLst>
              <a:ext uri="{FF2B5EF4-FFF2-40B4-BE49-F238E27FC236}">
                <a16:creationId xmlns:a16="http://schemas.microsoft.com/office/drawing/2014/main" id="{C553D5F1-4F85-4B2E-87F5-77563D001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953815"/>
            <a:ext cx="6301316" cy="354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D3A03841-111A-4D51-AF28-753848F611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" y="42109"/>
            <a:ext cx="1394183" cy="1304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3450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55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">
            <a:extLst>
              <a:ext uri="{FF2B5EF4-FFF2-40B4-BE49-F238E27FC236}">
                <a16:creationId xmlns:a16="http://schemas.microsoft.com/office/drawing/2014/main" id="{C8F7A3B8-843B-4563-91F8-6A9D63A538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4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9B896F6-F5C4-4AAA-852D-E4478E7227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47" name="Picture 4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5CAC587-89C8-4FE4-8F01-C8DF1A71D9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97" y="1239880"/>
            <a:ext cx="7256883" cy="1084220"/>
          </a:xfrm>
          <a:prstGeom prst="rect">
            <a:avLst/>
          </a:prstGeom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CC3C5843-DB2F-44FF-9BD9-AE7996EB0C81}"/>
              </a:ext>
            </a:extLst>
          </p:cNvPr>
          <p:cNvSpPr txBox="1">
            <a:spLocks/>
          </p:cNvSpPr>
          <p:nvPr/>
        </p:nvSpPr>
        <p:spPr>
          <a:xfrm>
            <a:off x="3062147" y="1160725"/>
            <a:ext cx="7723713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47AF8D79-2D0E-4A2B-B639-BF88894885A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579B713-119A-42E7-85EE-37B3610A241E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1" name="Picture 7">
            <a:extLst>
              <a:ext uri="{FF2B5EF4-FFF2-40B4-BE49-F238E27FC236}">
                <a16:creationId xmlns:a16="http://schemas.microsoft.com/office/drawing/2014/main" id="{7DE66472-6E10-40E9-A393-798AD439C13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0807503B-FDA7-4A73-B0AD-54FD4164998D}"/>
              </a:ext>
            </a:extLst>
          </p:cNvPr>
          <p:cNvSpPr txBox="1"/>
          <p:nvPr/>
        </p:nvSpPr>
        <p:spPr>
          <a:xfrm>
            <a:off x="4886325" y="5507165"/>
            <a:ext cx="670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kì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diệu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4235488C-72BA-4A73-8191-1444143015A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7" y="53104"/>
            <a:ext cx="1513588" cy="1415779"/>
          </a:xfrm>
          <a:prstGeom prst="rect">
            <a:avLst/>
          </a:prstGeom>
        </p:spPr>
      </p:pic>
      <p:pic>
        <p:nvPicPr>
          <p:cNvPr id="1026" name="Picture 2" descr="5 MC gắn bó cùng Chiếc nón kỳ diệu giờ ra sao?">
            <a:extLst>
              <a:ext uri="{FF2B5EF4-FFF2-40B4-BE49-F238E27FC236}">
                <a16:creationId xmlns:a16="http://schemas.microsoft.com/office/drawing/2014/main" id="{1B8A7D26-1383-4B66-B745-50CDEAE31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02" y="2020219"/>
            <a:ext cx="6298059" cy="344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9060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55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1" name="图片 10" descr="图层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725"/>
            <a:ext cx="12192000" cy="643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D94498-2B35-4CC6-BEA7-90B2144616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3338" y="2242885"/>
            <a:ext cx="6364776" cy="23105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F94447-F17C-45EB-B447-A4F21328E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683" y="1628441"/>
            <a:ext cx="4980864" cy="9632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E2FE71B-35F6-49D2-8E61-003E10619254}"/>
              </a:ext>
            </a:extLst>
          </p:cNvPr>
          <p:cNvSpPr txBox="1"/>
          <p:nvPr/>
        </p:nvSpPr>
        <p:spPr>
          <a:xfrm>
            <a:off x="2334260" y="2643385"/>
            <a:ext cx="728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Trình bày được tác dụng của máy thu hình (ti vi) trong gia đình.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C4DF09-4F08-4910-A61B-39E8B74BB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2701" y="2091930"/>
            <a:ext cx="6791533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8963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70CE8E1-3B5B-4DD5-BD1E-25BAF9A6EEF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3590925"/>
            <a:ext cx="3390900" cy="339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D3A44B-B159-423B-86BA-2E44162F1DF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126" y="4008622"/>
            <a:ext cx="3638874" cy="2729156"/>
          </a:xfrm>
          <a:prstGeom prst="rect">
            <a:avLst/>
          </a:prstGeom>
        </p:spPr>
      </p:pic>
      <p:sp>
        <p:nvSpPr>
          <p:cNvPr id="11" name="Rounded Rectangular Callout 1">
            <a:extLst>
              <a:ext uri="{FF2B5EF4-FFF2-40B4-BE49-F238E27FC236}">
                <a16:creationId xmlns:a16="http://schemas.microsoft.com/office/drawing/2014/main" id="{EC2815AD-0AAC-4A1D-A102-9978BE1B8662}"/>
              </a:ext>
            </a:extLst>
          </p:cNvPr>
          <p:cNvSpPr/>
          <p:nvPr/>
        </p:nvSpPr>
        <p:spPr>
          <a:xfrm>
            <a:off x="2414427" y="1699089"/>
            <a:ext cx="7376845" cy="2379752"/>
          </a:xfrm>
          <a:prstGeom prst="wedgeRoundRectCallout">
            <a:avLst>
              <a:gd name="adj1" fmla="val -17790"/>
              <a:gd name="adj2" fmla="val 48759"/>
              <a:gd name="adj3" fmla="val 16667"/>
            </a:avLst>
          </a:prstGeom>
          <a:solidFill>
            <a:srgbClr val="FFFF00"/>
          </a:solidFill>
          <a:ln w="57150">
            <a:solidFill>
              <a:srgbClr val="FF0000"/>
            </a:solidFill>
            <a:prstDash val="lg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1.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Tìm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hiểu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về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tác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dụng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máy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thu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endParaRPr lang="en-US" sz="5400" b="1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437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73;p10">
            <a:extLst>
              <a:ext uri="{FF2B5EF4-FFF2-40B4-BE49-F238E27FC236}">
                <a16:creationId xmlns:a16="http://schemas.microsoft.com/office/drawing/2014/main" id="{77CBED3B-98A3-4A34-B5C1-CFB1A863FECA}"/>
              </a:ext>
            </a:extLst>
          </p:cNvPr>
          <p:cNvSpPr/>
          <p:nvPr/>
        </p:nvSpPr>
        <p:spPr>
          <a:xfrm>
            <a:off x="513708" y="443491"/>
            <a:ext cx="11373492" cy="646941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biết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tác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máy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thu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200" b="1" dirty="0">
              <a:solidFill>
                <a:srgbClr val="2440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0240C-D7AB-4082-A04F-0FF996624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85" y="1520201"/>
            <a:ext cx="10793110" cy="3738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0811FDE-F0B8-4445-A1CA-13B308A312C0}"/>
              </a:ext>
            </a:extLst>
          </p:cNvPr>
          <p:cNvGrpSpPr/>
          <p:nvPr/>
        </p:nvGrpSpPr>
        <p:grpSpPr>
          <a:xfrm>
            <a:off x="4425386" y="3611949"/>
            <a:ext cx="3479800" cy="2762309"/>
            <a:chOff x="6494964" y="813760"/>
            <a:chExt cx="3869962" cy="3203266"/>
          </a:xfrm>
        </p:grpSpPr>
        <p:pic>
          <p:nvPicPr>
            <p:cNvPr id="16" name="图片 2" descr="2">
              <a:extLst>
                <a:ext uri="{FF2B5EF4-FFF2-40B4-BE49-F238E27FC236}">
                  <a16:creationId xmlns:a16="http://schemas.microsoft.com/office/drawing/2014/main" id="{4ED9DEDE-4EC1-4ABF-AB14-7892335BB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1744" y="813760"/>
              <a:ext cx="2450882" cy="2077555"/>
            </a:xfrm>
            <a:prstGeom prst="rect">
              <a:avLst/>
            </a:prstGeom>
          </p:spPr>
        </p:pic>
        <p:sp>
          <p:nvSpPr>
            <p:cNvPr id="17" name="Rounded Rectangle 20">
              <a:extLst>
                <a:ext uri="{FF2B5EF4-FFF2-40B4-BE49-F238E27FC236}">
                  <a16:creationId xmlns:a16="http://schemas.microsoft.com/office/drawing/2014/main" id="{502EF274-3FEC-45D5-945E-9FA9B2EF7EF9}"/>
                </a:ext>
              </a:extLst>
            </p:cNvPr>
            <p:cNvSpPr/>
            <p:nvPr/>
          </p:nvSpPr>
          <p:spPr>
            <a:xfrm>
              <a:off x="6494964" y="2510019"/>
              <a:ext cx="3869962" cy="1507007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C00000"/>
                  </a:solidFill>
                </a:rPr>
                <a:t>Thảo</a:t>
              </a:r>
              <a:r>
                <a:rPr lang="en-US" sz="4400" b="1" dirty="0">
                  <a:solidFill>
                    <a:srgbClr val="C00000"/>
                  </a:solidFill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</a:rPr>
                <a:t>luận</a:t>
              </a:r>
              <a:r>
                <a:rPr lang="en-US" sz="4400" b="1" dirty="0">
                  <a:solidFill>
                    <a:srgbClr val="C00000"/>
                  </a:solidFill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</a:rPr>
                <a:t>nhóm</a:t>
              </a:r>
              <a:r>
                <a:rPr lang="en-US" sz="4400" b="1" dirty="0">
                  <a:solidFill>
                    <a:srgbClr val="C00000"/>
                  </a:solidFill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</a:rPr>
                <a:t>đôi</a:t>
              </a:r>
              <a:endParaRPr lang="en-US" sz="4400" b="1" dirty="0">
                <a:solidFill>
                  <a:srgbClr val="C00000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5418" y="1984636"/>
            <a:ext cx="5482419" cy="738015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5493" y="-10008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38252" y="552649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75434" y="-144010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71317" y="962744"/>
            <a:ext cx="7916692" cy="394263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2687334" y="1136117"/>
            <a:ext cx="7498657" cy="3365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35641" y="1307316"/>
            <a:ext cx="75822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Máy thu hình (còn gọi là ti vi) dùng để xem các chương trình truyền hình.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 dung chương trình truyền hình thường là: tin tức, thông tin giải trí và một số chương trình giáo dục.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Google Shape;1019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20713">
            <a:off x="10336170" y="2880692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20" name="Google Shape;1020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052072" y="3936231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20727890-C154-4AD3-AEFC-6A38684B8A8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29" y="3621747"/>
            <a:ext cx="3090309" cy="309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104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1" name="图片 10" descr="图层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725"/>
            <a:ext cx="12192000" cy="643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110809-2365-49EC-9376-11F80BD8AD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087" y="1830450"/>
            <a:ext cx="6791533" cy="22313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65802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8686090-EF71-40D9-A1CE-41170D180A66}"/>
              </a:ext>
            </a:extLst>
          </p:cNvPr>
          <p:cNvGrpSpPr/>
          <p:nvPr/>
        </p:nvGrpSpPr>
        <p:grpSpPr>
          <a:xfrm>
            <a:off x="-101600" y="-8653"/>
            <a:ext cx="13266695" cy="7126630"/>
            <a:chOff x="-226768" y="3233"/>
            <a:chExt cx="19900043" cy="10689945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A804ADF8-FD01-4C86-9804-082620014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1339021">
              <a:off x="15783937" y="3922479"/>
              <a:ext cx="3832738" cy="3736920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CF24FC2B-3C65-4D9E-9423-C01689AEA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420943">
              <a:off x="15426134" y="7065901"/>
              <a:ext cx="4247141" cy="3572907"/>
            </a:xfrm>
            <a:prstGeom prst="rect">
              <a:avLst/>
            </a:prstGeom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F5C61FD6-49B3-4B10-8176-DE2EF410E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757708">
              <a:off x="792843" y="2911188"/>
              <a:ext cx="3388652" cy="3367473"/>
            </a:xfrm>
            <a:prstGeom prst="rect">
              <a:avLst/>
            </a:prstGeom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51CC3CC4-1561-44BF-B3B5-98A51725C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226768" y="5451311"/>
              <a:ext cx="4265570" cy="5241867"/>
            </a:xfrm>
            <a:prstGeom prst="rect">
              <a:avLst/>
            </a:prstGeom>
          </p:spPr>
        </p:pic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86F9AEB2-F406-490A-AEC9-D9F662269E9A}"/>
                </a:ext>
              </a:extLst>
            </p:cNvPr>
            <p:cNvGrpSpPr/>
            <p:nvPr/>
          </p:nvGrpSpPr>
          <p:grpSpPr>
            <a:xfrm rot="423397">
              <a:off x="3271330" y="3233"/>
              <a:ext cx="12635766" cy="3093943"/>
              <a:chOff x="-4504734" y="862998"/>
              <a:chExt cx="16847687" cy="4125258"/>
            </a:xfrm>
          </p:grpSpPr>
          <p:pic>
            <p:nvPicPr>
              <p:cNvPr id="21" name="Picture 10">
                <a:extLst>
                  <a:ext uri="{FF2B5EF4-FFF2-40B4-BE49-F238E27FC236}">
                    <a16:creationId xmlns:a16="http://schemas.microsoft.com/office/drawing/2014/main" id="{65B7F712-0B83-4D81-B4F8-BB6A0984FB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 rot="192428">
                <a:off x="-4504734" y="862998"/>
                <a:ext cx="16847687" cy="4125258"/>
              </a:xfrm>
              <a:prstGeom prst="rect">
                <a:avLst/>
              </a:prstGeom>
            </p:spPr>
          </p:pic>
          <p:sp>
            <p:nvSpPr>
              <p:cNvPr id="22" name="TextBox 11">
                <a:extLst>
                  <a:ext uri="{FF2B5EF4-FFF2-40B4-BE49-F238E27FC236}">
                    <a16:creationId xmlns:a16="http://schemas.microsoft.com/office/drawing/2014/main" id="{460B9D96-16B6-4729-AA27-2E1348F66711}"/>
                  </a:ext>
                </a:extLst>
              </p:cNvPr>
              <p:cNvSpPr txBox="1"/>
              <p:nvPr/>
            </p:nvSpPr>
            <p:spPr>
              <a:xfrm>
                <a:off x="1096855" y="2932013"/>
                <a:ext cx="8112014" cy="5869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254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li Regular Bold"/>
                  <a:ea typeface="+mn-ea"/>
                  <a:cs typeface="+mn-cs"/>
                </a:endParaRPr>
              </a:p>
            </p:txBody>
          </p:sp>
        </p:grpSp>
        <p:pic>
          <p:nvPicPr>
            <p:cNvPr id="14" name="Content Placeholder 6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F495D888-AF6E-46A5-A9D5-2891345CD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69" y="3633708"/>
              <a:ext cx="4801116" cy="4801116"/>
            </a:xfrm>
            <a:prstGeom prst="rect">
              <a:avLst/>
            </a:prstGeom>
          </p:spPr>
        </p:pic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BCFF118-29B4-42A8-8BDC-8950ED7E0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7" t="2160" r="1795" b="24162"/>
            <a:stretch/>
          </p:blipFill>
          <p:spPr>
            <a:xfrm>
              <a:off x="3935525" y="2630346"/>
              <a:ext cx="11658600" cy="76895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Picture 18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C79623B2-1538-4CAF-816C-233D633FA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7153575"/>
              <a:ext cx="3653231" cy="2095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27252ECC-E8F3-46ED-BEC8-43868C263AE0}"/>
                </a:ext>
              </a:extLst>
            </p:cNvPr>
            <p:cNvSpPr txBox="1"/>
            <p:nvPr/>
          </p:nvSpPr>
          <p:spPr>
            <a:xfrm>
              <a:off x="2206364" y="253205"/>
              <a:ext cx="14683412" cy="1520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Chào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mừng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các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em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đến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với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trò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chơi</a:t>
              </a:r>
              <a:endPara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51595887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213</Words>
  <Application>Microsoft Office PowerPoint</Application>
  <PresentationFormat>Widescreen</PresentationFormat>
  <Paragraphs>18</Paragraphs>
  <Slides>14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微软雅黑</vt:lpstr>
      <vt:lpstr>Arial</vt:lpstr>
      <vt:lpstr>Calibri</vt:lpstr>
      <vt:lpstr>Georgia</vt:lpstr>
      <vt:lpstr>Gluten</vt:lpstr>
      <vt:lpstr>Muli Regular Bold</vt:lpstr>
      <vt:lpstr>Sigmar One</vt:lpstr>
      <vt:lpstr>Tahoma</vt:lpstr>
      <vt:lpstr>Times New Roman</vt:lpstr>
      <vt:lpstr>Wingdings</vt:lpstr>
      <vt:lpstr>Office 主题​​</vt:lpstr>
      <vt:lpstr>1_Simple Light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2022-09-08T02:09:18Z</dcterms:created>
  <dcterms:modified xsi:type="dcterms:W3CDTF">2022-11-24T06:37:15Z</dcterms:modified>
</cp:coreProperties>
</file>