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0" r:id="rId3"/>
    <p:sldMasterId id="2147483690" r:id="rId4"/>
    <p:sldMasterId id="2147483718" r:id="rId5"/>
  </p:sldMasterIdLst>
  <p:notesMasterIdLst>
    <p:notesMasterId r:id="rId37"/>
  </p:notesMasterIdLst>
  <p:sldIdLst>
    <p:sldId id="257" r:id="rId6"/>
    <p:sldId id="288" r:id="rId7"/>
    <p:sldId id="259" r:id="rId8"/>
    <p:sldId id="286" r:id="rId9"/>
    <p:sldId id="289" r:id="rId10"/>
    <p:sldId id="287" r:id="rId11"/>
    <p:sldId id="260" r:id="rId12"/>
    <p:sldId id="290" r:id="rId13"/>
    <p:sldId id="291" r:id="rId14"/>
    <p:sldId id="262" r:id="rId15"/>
    <p:sldId id="292" r:id="rId16"/>
    <p:sldId id="293" r:id="rId17"/>
    <p:sldId id="294" r:id="rId18"/>
    <p:sldId id="295" r:id="rId19"/>
    <p:sldId id="296" r:id="rId20"/>
    <p:sldId id="265" r:id="rId21"/>
    <p:sldId id="269" r:id="rId22"/>
    <p:sldId id="267" r:id="rId23"/>
    <p:sldId id="550" r:id="rId24"/>
    <p:sldId id="510" r:id="rId25"/>
    <p:sldId id="511" r:id="rId26"/>
    <p:sldId id="551" r:id="rId27"/>
    <p:sldId id="552" r:id="rId28"/>
    <p:sldId id="553" r:id="rId29"/>
    <p:sldId id="276" r:id="rId30"/>
    <p:sldId id="369" r:id="rId31"/>
    <p:sldId id="270" r:id="rId32"/>
    <p:sldId id="268" r:id="rId33"/>
    <p:sldId id="554" r:id="rId34"/>
    <p:sldId id="555" r:id="rId35"/>
    <p:sldId id="26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45E177-458D-4958-A67C-32767D59F15A}" type="datetimeFigureOut">
              <a:rPr lang="en-US" smtClean="0"/>
              <a:t>08/12/2022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28416D-6F95-4774-9750-C074DA90062B}" type="slidenum">
              <a:rPr lang="en-US" smtClean="0"/>
              <a:t>‹#›</a:t>
            </a:fld>
            <a:endParaRPr lang="en-US"/>
          </a:p>
        </p:txBody>
      </p:sp>
    </p:spTree>
    <p:extLst>
      <p:ext uri="{BB962C8B-B14F-4D97-AF65-F5344CB8AC3E}">
        <p14:creationId xmlns:p14="http://schemas.microsoft.com/office/powerpoint/2010/main" val="1055254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3312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1558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1886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0778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64368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1740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42609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3714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1245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20783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1814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8493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827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54106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79295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23495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2500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5613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30347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9721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90022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7947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2971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6770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123505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0.gi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 Id="rId5" Type="http://schemas.openxmlformats.org/officeDocument/2006/relationships/image" Target="../media/image15.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10.gif"/><Relationship Id="rId4" Type="http://schemas.openxmlformats.org/officeDocument/2006/relationships/image" Target="../media/image9.gif"/></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4.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33.sv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5.png"/><Relationship Id="rId1" Type="http://schemas.openxmlformats.org/officeDocument/2006/relationships/slideMaster" Target="../slideMasters/slideMaster4.xml"/><Relationship Id="rId4" Type="http://schemas.openxmlformats.org/officeDocument/2006/relationships/image" Target="../media/image12.gi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5.png"/><Relationship Id="rId1" Type="http://schemas.openxmlformats.org/officeDocument/2006/relationships/slideMaster" Target="../slideMasters/slideMaster4.xml"/><Relationship Id="rId5" Type="http://schemas.openxmlformats.org/officeDocument/2006/relationships/image" Target="../media/image39.svg"/><Relationship Id="rId4" Type="http://schemas.openxmlformats.org/officeDocument/2006/relationships/image" Target="../media/image3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5.png"/><Relationship Id="rId1" Type="http://schemas.openxmlformats.org/officeDocument/2006/relationships/slideMaster" Target="../slideMasters/slideMaster4.xml"/><Relationship Id="rId5" Type="http://schemas.openxmlformats.org/officeDocument/2006/relationships/image" Target="../media/image12.gif"/><Relationship Id="rId4" Type="http://schemas.openxmlformats.org/officeDocument/2006/relationships/image" Target="../media/image10.gi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3.svg"/><Relationship Id="rId2" Type="http://schemas.openxmlformats.org/officeDocument/2006/relationships/image" Target="../media/image35.png"/><Relationship Id="rId1" Type="http://schemas.openxmlformats.org/officeDocument/2006/relationships/slideMaster" Target="../slideMasters/slideMaster4.xml"/><Relationship Id="rId6" Type="http://schemas.openxmlformats.org/officeDocument/2006/relationships/image" Target="../media/image38.png"/><Relationship Id="rId5" Type="http://schemas.openxmlformats.org/officeDocument/2006/relationships/image" Target="../media/image41.svg"/><Relationship Id="rId4" Type="http://schemas.openxmlformats.org/officeDocument/2006/relationships/image" Target="../media/image3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1.png"/><Relationship Id="rId1" Type="http://schemas.openxmlformats.org/officeDocument/2006/relationships/slideMaster" Target="../slideMasters/slideMaster5.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2.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image" Target="../media/image41.png"/><Relationship Id="rId1" Type="http://schemas.openxmlformats.org/officeDocument/2006/relationships/slideMaster" Target="../slideMasters/slideMaster5.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4.png"/><Relationship Id="rId10" Type="http://schemas.openxmlformats.org/officeDocument/2006/relationships/image" Target="../media/image50.png"/><Relationship Id="rId4" Type="http://schemas.openxmlformats.org/officeDocument/2006/relationships/image" Target="../media/image43.png"/><Relationship Id="rId9" Type="http://schemas.openxmlformats.org/officeDocument/2006/relationships/image" Target="../media/image49.png"/><Relationship Id="rId14" Type="http://schemas.openxmlformats.org/officeDocument/2006/relationships/image" Target="../media/image45.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69.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17" Type="http://schemas.microsoft.com/office/2007/relationships/hdphoto" Target="../media/hdphoto2.wdp"/><Relationship Id="rId2" Type="http://schemas.openxmlformats.org/officeDocument/2006/relationships/image" Target="../media/image54.png"/><Relationship Id="rId16" Type="http://schemas.openxmlformats.org/officeDocument/2006/relationships/image" Target="../media/image68.png"/><Relationship Id="rId20" Type="http://schemas.openxmlformats.org/officeDocument/2006/relationships/image" Target="../media/image70.png"/><Relationship Id="rId1" Type="http://schemas.openxmlformats.org/officeDocument/2006/relationships/slideMaster" Target="../slideMasters/slideMaster5.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19" Type="http://schemas.microsoft.com/office/2007/relationships/hdphoto" Target="../media/hdphoto3.wdp"/><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png"/><Relationship Id="rId7" Type="http://schemas.openxmlformats.org/officeDocument/2006/relationships/image" Target="../media/image57.png"/><Relationship Id="rId12" Type="http://schemas.openxmlformats.org/officeDocument/2006/relationships/image" Target="../media/image64.png"/><Relationship Id="rId2" Type="http://schemas.openxmlformats.org/officeDocument/2006/relationships/image" Target="../media/image54.png"/><Relationship Id="rId1" Type="http://schemas.openxmlformats.org/officeDocument/2006/relationships/slideMaster" Target="../slideMasters/slideMaster5.xml"/><Relationship Id="rId6" Type="http://schemas.openxmlformats.org/officeDocument/2006/relationships/image" Target="../media/image62.png"/><Relationship Id="rId11" Type="http://schemas.openxmlformats.org/officeDocument/2006/relationships/image" Target="../media/image56.png"/><Relationship Id="rId5" Type="http://schemas.openxmlformats.org/officeDocument/2006/relationships/image" Target="../media/image61.png"/><Relationship Id="rId10" Type="http://schemas.openxmlformats.org/officeDocument/2006/relationships/image" Target="../media/image63.png"/><Relationship Id="rId4" Type="http://schemas.openxmlformats.org/officeDocument/2006/relationships/image" Target="../media/image60.png"/><Relationship Id="rId9" Type="http://schemas.openxmlformats.org/officeDocument/2006/relationships/image" Target="../media/image5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1" name="图片 10">
            <a:extLst>
              <a:ext uri="{FF2B5EF4-FFF2-40B4-BE49-F238E27FC236}">
                <a16:creationId xmlns:a16="http://schemas.microsoft.com/office/drawing/2014/main"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4" name="图片 13">
            <a:extLst>
              <a:ext uri="{FF2B5EF4-FFF2-40B4-BE49-F238E27FC236}">
                <a16:creationId xmlns:a16="http://schemas.microsoft.com/office/drawing/2014/main"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6" name="图片 15">
            <a:extLst>
              <a:ext uri="{FF2B5EF4-FFF2-40B4-BE49-F238E27FC236}">
                <a16:creationId xmlns:a16="http://schemas.microsoft.com/office/drawing/2014/main"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49738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1" name="图片 10">
            <a:extLst>
              <a:ext uri="{FF2B5EF4-FFF2-40B4-BE49-F238E27FC236}">
                <a16:creationId xmlns:a16="http://schemas.microsoft.com/office/drawing/2014/main"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4" name="图片 13">
            <a:extLst>
              <a:ext uri="{FF2B5EF4-FFF2-40B4-BE49-F238E27FC236}">
                <a16:creationId xmlns:a16="http://schemas.microsoft.com/office/drawing/2014/main"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6" name="图片 15">
            <a:extLst>
              <a:ext uri="{FF2B5EF4-FFF2-40B4-BE49-F238E27FC236}">
                <a16:creationId xmlns:a16="http://schemas.microsoft.com/office/drawing/2014/main"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3420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6" y="4441937"/>
            <a:ext cx="3712684" cy="2416063"/>
          </a:xfrm>
          <a:prstGeom prst="rect">
            <a:avLst/>
          </a:prstGeom>
        </p:spPr>
      </p:pic>
      <p:pic>
        <p:nvPicPr>
          <p:cNvPr id="9" name="图片 8">
            <a:extLst>
              <a:ext uri="{FF2B5EF4-FFF2-40B4-BE49-F238E27FC236}">
                <a16:creationId xmlns:a16="http://schemas.microsoft.com/office/drawing/2014/main"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60314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01" y="4428962"/>
            <a:ext cx="2666081" cy="1734976"/>
          </a:xfrm>
          <a:prstGeom prst="rect">
            <a:avLst/>
          </a:prstGeom>
        </p:spPr>
      </p:pic>
    </p:spTree>
    <p:extLst>
      <p:ext uri="{BB962C8B-B14F-4D97-AF65-F5344CB8AC3E}">
        <p14:creationId xmlns:p14="http://schemas.microsoft.com/office/powerpoint/2010/main" val="182819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D57266BB-0252-4F9A-A112-287B204F2924}"/>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683455B6-7970-422A-88B1-64CC2D2CAD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7393" y="4671356"/>
            <a:ext cx="3360144" cy="2186644"/>
          </a:xfrm>
          <a:prstGeom prst="rect">
            <a:avLst/>
          </a:prstGeom>
        </p:spPr>
      </p:pic>
      <p:pic>
        <p:nvPicPr>
          <p:cNvPr id="10" name="图片 9">
            <a:extLst>
              <a:ext uri="{FF2B5EF4-FFF2-40B4-BE49-F238E27FC236}">
                <a16:creationId xmlns:a16="http://schemas.microsoft.com/office/drawing/2014/main" id="{15A2643A-CBA1-402A-B775-9F1F161C1E6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1" name="图片 10">
            <a:extLst>
              <a:ext uri="{FF2B5EF4-FFF2-40B4-BE49-F238E27FC236}">
                <a16:creationId xmlns:a16="http://schemas.microsoft.com/office/drawing/2014/main" id="{779FEE16-B3F4-401C-9C64-5253C7920F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416664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2CD3589E-3559-41E0-B310-A85ECC8A2FB3}"/>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4" name="图片 13">
            <a:extLst>
              <a:ext uri="{FF2B5EF4-FFF2-40B4-BE49-F238E27FC236}">
                <a16:creationId xmlns:a16="http://schemas.microsoft.com/office/drawing/2014/main"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193423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9F4B1C5-921F-4882-9954-FBD21B7757FB}"/>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pic>
        <p:nvPicPr>
          <p:cNvPr id="12" name="图片 11">
            <a:extLst>
              <a:ext uri="{FF2B5EF4-FFF2-40B4-BE49-F238E27FC236}">
                <a16:creationId xmlns:a16="http://schemas.microsoft.com/office/drawing/2014/main" id="{B68E1A90-123B-4630-994C-9FFBBA78EAA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836510"/>
            <a:ext cx="4395730" cy="3021489"/>
          </a:xfrm>
          <a:prstGeom prst="rect">
            <a:avLst/>
          </a:prstGeom>
        </p:spPr>
      </p:pic>
    </p:spTree>
    <p:extLst>
      <p:ext uri="{BB962C8B-B14F-4D97-AF65-F5344CB8AC3E}">
        <p14:creationId xmlns:p14="http://schemas.microsoft.com/office/powerpoint/2010/main" val="419968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id="{A88ADA07-8D36-442D-847B-B17F6BCAA5CA}"/>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A2D01ED8-A83F-4505-B3BC-5C0A5FA7D1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796270" y="3836510"/>
            <a:ext cx="4395730" cy="3021489"/>
          </a:xfrm>
          <a:prstGeom prst="rect">
            <a:avLst/>
          </a:prstGeom>
        </p:spPr>
      </p:pic>
      <p:pic>
        <p:nvPicPr>
          <p:cNvPr id="12" name="图片 11">
            <a:extLst>
              <a:ext uri="{FF2B5EF4-FFF2-40B4-BE49-F238E27FC236}">
                <a16:creationId xmlns:a16="http://schemas.microsoft.com/office/drawing/2014/main"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98629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0" name="图片 9">
            <a:extLst>
              <a:ext uri="{FF2B5EF4-FFF2-40B4-BE49-F238E27FC236}">
                <a16:creationId xmlns:a16="http://schemas.microsoft.com/office/drawing/2014/main"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1" name="图片 10">
            <a:extLst>
              <a:ext uri="{FF2B5EF4-FFF2-40B4-BE49-F238E27FC236}">
                <a16:creationId xmlns:a16="http://schemas.microsoft.com/office/drawing/2014/main"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2" name="图片 11">
            <a:extLst>
              <a:ext uri="{FF2B5EF4-FFF2-40B4-BE49-F238E27FC236}">
                <a16:creationId xmlns:a16="http://schemas.microsoft.com/office/drawing/2014/main"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0440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685A48E9-D6B2-4A06-8126-65D9646C56DE}"/>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3573113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1" name="图片 10">
            <a:extLst>
              <a:ext uri="{FF2B5EF4-FFF2-40B4-BE49-F238E27FC236}">
                <a16:creationId xmlns:a16="http://schemas.microsoft.com/office/drawing/2014/main"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4" name="图片 13">
            <a:extLst>
              <a:ext uri="{FF2B5EF4-FFF2-40B4-BE49-F238E27FC236}">
                <a16:creationId xmlns:a16="http://schemas.microsoft.com/office/drawing/2014/main"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6" name="图片 15">
            <a:extLst>
              <a:ext uri="{FF2B5EF4-FFF2-40B4-BE49-F238E27FC236}">
                <a16:creationId xmlns:a16="http://schemas.microsoft.com/office/drawing/2014/main"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298394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6" y="4441937"/>
            <a:ext cx="3712684" cy="2416063"/>
          </a:xfrm>
          <a:prstGeom prst="rect">
            <a:avLst/>
          </a:prstGeom>
        </p:spPr>
      </p:pic>
      <p:pic>
        <p:nvPicPr>
          <p:cNvPr id="9" name="图片 8">
            <a:extLst>
              <a:ext uri="{FF2B5EF4-FFF2-40B4-BE49-F238E27FC236}">
                <a16:creationId xmlns:a16="http://schemas.microsoft.com/office/drawing/2014/main"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213312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6" y="4441937"/>
            <a:ext cx="3712684" cy="2416063"/>
          </a:xfrm>
          <a:prstGeom prst="rect">
            <a:avLst/>
          </a:prstGeom>
        </p:spPr>
      </p:pic>
      <p:pic>
        <p:nvPicPr>
          <p:cNvPr id="9" name="图片 8">
            <a:extLst>
              <a:ext uri="{FF2B5EF4-FFF2-40B4-BE49-F238E27FC236}">
                <a16:creationId xmlns:a16="http://schemas.microsoft.com/office/drawing/2014/main"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43000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01" y="4428962"/>
            <a:ext cx="2666081" cy="1734976"/>
          </a:xfrm>
          <a:prstGeom prst="rect">
            <a:avLst/>
          </a:prstGeom>
        </p:spPr>
      </p:pic>
    </p:spTree>
    <p:extLst>
      <p:ext uri="{BB962C8B-B14F-4D97-AF65-F5344CB8AC3E}">
        <p14:creationId xmlns:p14="http://schemas.microsoft.com/office/powerpoint/2010/main" val="834922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D57266BB-0252-4F9A-A112-287B204F2924}"/>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683455B6-7970-422A-88B1-64CC2D2CAD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7393" y="4671356"/>
            <a:ext cx="3360144" cy="2186644"/>
          </a:xfrm>
          <a:prstGeom prst="rect">
            <a:avLst/>
          </a:prstGeom>
        </p:spPr>
      </p:pic>
      <p:pic>
        <p:nvPicPr>
          <p:cNvPr id="10" name="图片 9">
            <a:extLst>
              <a:ext uri="{FF2B5EF4-FFF2-40B4-BE49-F238E27FC236}">
                <a16:creationId xmlns:a16="http://schemas.microsoft.com/office/drawing/2014/main" id="{15A2643A-CBA1-402A-B775-9F1F161C1E6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1" name="图片 10">
            <a:extLst>
              <a:ext uri="{FF2B5EF4-FFF2-40B4-BE49-F238E27FC236}">
                <a16:creationId xmlns:a16="http://schemas.microsoft.com/office/drawing/2014/main" id="{779FEE16-B3F4-401C-9C64-5253C7920F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311089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2CD3589E-3559-41E0-B310-A85ECC8A2FB3}"/>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4" name="图片 13">
            <a:extLst>
              <a:ext uri="{FF2B5EF4-FFF2-40B4-BE49-F238E27FC236}">
                <a16:creationId xmlns:a16="http://schemas.microsoft.com/office/drawing/2014/main"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38068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9F4B1C5-921F-4882-9954-FBD21B7757FB}"/>
              </a:ext>
            </a:extLst>
          </p:cNvPr>
          <p:cNvSpPr/>
          <p:nvPr userDrawn="1"/>
        </p:nvSpPr>
        <p:spPr>
          <a:xfrm>
            <a:off x="495300" y="304801"/>
            <a:ext cx="11153775" cy="6257924"/>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274944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id="{A88ADA07-8D36-442D-847B-B17F6BCAA5CA}"/>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A2D01ED8-A83F-4505-B3BC-5C0A5FA7D1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796270" y="3836510"/>
            <a:ext cx="4395730" cy="3021489"/>
          </a:xfrm>
          <a:prstGeom prst="rect">
            <a:avLst/>
          </a:prstGeom>
        </p:spPr>
      </p:pic>
      <p:pic>
        <p:nvPicPr>
          <p:cNvPr id="12" name="图片 11">
            <a:extLst>
              <a:ext uri="{FF2B5EF4-FFF2-40B4-BE49-F238E27FC236}">
                <a16:creationId xmlns:a16="http://schemas.microsoft.com/office/drawing/2014/main"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57672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0" name="图片 9">
            <a:extLst>
              <a:ext uri="{FF2B5EF4-FFF2-40B4-BE49-F238E27FC236}">
                <a16:creationId xmlns:a16="http://schemas.microsoft.com/office/drawing/2014/main"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1" name="图片 10">
            <a:extLst>
              <a:ext uri="{FF2B5EF4-FFF2-40B4-BE49-F238E27FC236}">
                <a16:creationId xmlns:a16="http://schemas.microsoft.com/office/drawing/2014/main"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2" name="图片 11">
            <a:extLst>
              <a:ext uri="{FF2B5EF4-FFF2-40B4-BE49-F238E27FC236}">
                <a16:creationId xmlns:a16="http://schemas.microsoft.com/office/drawing/2014/main"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17390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685A48E9-D6B2-4A06-8126-65D9646C56DE}"/>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280483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23125895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47E6F83-0A01-4DB6-A799-99D852C1470A}"/>
              </a:ext>
            </a:extLst>
          </p:cNvPr>
          <p:cNvGrpSpPr/>
          <p:nvPr userDrawn="1"/>
        </p:nvGrpSpPr>
        <p:grpSpPr>
          <a:xfrm>
            <a:off x="-394642" y="4436329"/>
            <a:ext cx="12878288" cy="2815091"/>
            <a:chOff x="11758" y="4349244"/>
            <a:chExt cx="12878288" cy="2815091"/>
          </a:xfrm>
        </p:grpSpPr>
        <p:pic>
          <p:nvPicPr>
            <p:cNvPr id="21" name="Picture 20">
              <a:extLst>
                <a:ext uri="{FF2B5EF4-FFF2-40B4-BE49-F238E27FC236}">
                  <a16:creationId xmlns:a16="http://schemas.microsoft.com/office/drawing/2014/main" id="{74F5CA39-BF50-4EFE-9239-7245FAE4B4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2" name="Picture 21">
              <a:extLst>
                <a:ext uri="{FF2B5EF4-FFF2-40B4-BE49-F238E27FC236}">
                  <a16:creationId xmlns:a16="http://schemas.microsoft.com/office/drawing/2014/main" id="{A2E64C2B-6192-4D6F-8927-F6D26F826B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3" name="Picture 22">
              <a:extLst>
                <a:ext uri="{FF2B5EF4-FFF2-40B4-BE49-F238E27FC236}">
                  <a16:creationId xmlns:a16="http://schemas.microsoft.com/office/drawing/2014/main" id="{885554A0-07BC-43A2-8CAF-E1EBF7B5E2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5" name="Picture 24">
              <a:extLst>
                <a:ext uri="{FF2B5EF4-FFF2-40B4-BE49-F238E27FC236}">
                  <a16:creationId xmlns:a16="http://schemas.microsoft.com/office/drawing/2014/main" id="{A5070C3E-65E4-40A6-9639-E053AD9F47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6" name="Picture 25">
              <a:extLst>
                <a:ext uri="{FF2B5EF4-FFF2-40B4-BE49-F238E27FC236}">
                  <a16:creationId xmlns:a16="http://schemas.microsoft.com/office/drawing/2014/main" id="{3D1EA79B-B0A7-4302-90BB-0FE9DC5E4E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7" name="Picture 26">
              <a:extLst>
                <a:ext uri="{FF2B5EF4-FFF2-40B4-BE49-F238E27FC236}">
                  <a16:creationId xmlns:a16="http://schemas.microsoft.com/office/drawing/2014/main" id="{CFA5164D-533C-44EF-9945-3CA71BAE5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8" name="Picture 27">
              <a:extLst>
                <a:ext uri="{FF2B5EF4-FFF2-40B4-BE49-F238E27FC236}">
                  <a16:creationId xmlns:a16="http://schemas.microsoft.com/office/drawing/2014/main" id="{5DE41964-4CA5-4598-97D0-27514BB81D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1782308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01" y="4428962"/>
            <a:ext cx="2666081" cy="1734976"/>
          </a:xfrm>
          <a:prstGeom prst="rect">
            <a:avLst/>
          </a:prstGeom>
        </p:spPr>
      </p:pic>
    </p:spTree>
    <p:extLst>
      <p:ext uri="{BB962C8B-B14F-4D97-AF65-F5344CB8AC3E}">
        <p14:creationId xmlns:p14="http://schemas.microsoft.com/office/powerpoint/2010/main" val="139816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951601" y="-125631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9420" y="3879728"/>
            <a:ext cx="12191999" cy="2978272"/>
          </a:xfrm>
          <a:prstGeom prst="rect">
            <a:avLst/>
          </a:prstGeom>
        </p:spPr>
      </p:pic>
    </p:spTree>
    <p:extLst>
      <p:ext uri="{BB962C8B-B14F-4D97-AF65-F5344CB8AC3E}">
        <p14:creationId xmlns:p14="http://schemas.microsoft.com/office/powerpoint/2010/main" val="29635330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049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08" y="4394200"/>
            <a:ext cx="12281208" cy="2463800"/>
          </a:xfrm>
          <a:prstGeom prst="rect">
            <a:avLst/>
          </a:prstGeom>
        </p:spPr>
      </p:pic>
      <p:grpSp>
        <p:nvGrpSpPr>
          <p:cNvPr id="24" name="Group 23">
            <a:extLst>
              <a:ext uri="{FF2B5EF4-FFF2-40B4-BE49-F238E27FC236}">
                <a16:creationId xmlns:a16="http://schemas.microsoft.com/office/drawing/2014/main" id="{C9615F6E-23C5-4AD7-96A8-7B5249C8E2C6}"/>
              </a:ext>
            </a:extLst>
          </p:cNvPr>
          <p:cNvGrpSpPr/>
          <p:nvPr userDrawn="1"/>
        </p:nvGrpSpPr>
        <p:grpSpPr>
          <a:xfrm>
            <a:off x="-1178284" y="4220649"/>
            <a:ext cx="14695717" cy="3022482"/>
            <a:chOff x="-1178284" y="4220649"/>
            <a:chExt cx="14695717" cy="3022482"/>
          </a:xfrm>
        </p:grpSpPr>
        <p:grpSp>
          <p:nvGrpSpPr>
            <p:cNvPr id="25" name="Group 24">
              <a:extLst>
                <a:ext uri="{FF2B5EF4-FFF2-40B4-BE49-F238E27FC236}">
                  <a16:creationId xmlns:a16="http://schemas.microsoft.com/office/drawing/2014/main" id="{DE6D6AB8-DCD2-4836-B66E-A683C59A4653}"/>
                </a:ext>
              </a:extLst>
            </p:cNvPr>
            <p:cNvGrpSpPr/>
            <p:nvPr/>
          </p:nvGrpSpPr>
          <p:grpSpPr>
            <a:xfrm>
              <a:off x="-1178284" y="4695337"/>
              <a:ext cx="12140835" cy="2500032"/>
              <a:chOff x="382287" y="4081809"/>
              <a:chExt cx="11047711" cy="2812721"/>
            </a:xfrm>
          </p:grpSpPr>
          <p:pic>
            <p:nvPicPr>
              <p:cNvPr id="37" name="Picture 36">
                <a:extLst>
                  <a:ext uri="{FF2B5EF4-FFF2-40B4-BE49-F238E27FC236}">
                    <a16:creationId xmlns:a16="http://schemas.microsoft.com/office/drawing/2014/main" id="{EDC79866-1996-4210-B5F7-8728AF9C94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8" name="Picture 37">
                <a:extLst>
                  <a:ext uri="{FF2B5EF4-FFF2-40B4-BE49-F238E27FC236}">
                    <a16:creationId xmlns:a16="http://schemas.microsoft.com/office/drawing/2014/main" id="{291079A8-942C-434C-B330-45A8067A76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9" name="Picture 38">
                <a:extLst>
                  <a:ext uri="{FF2B5EF4-FFF2-40B4-BE49-F238E27FC236}">
                    <a16:creationId xmlns:a16="http://schemas.microsoft.com/office/drawing/2014/main" id="{7A75CD49-249C-44D8-9FB1-57817F7418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40" name="Picture 39">
                <a:extLst>
                  <a:ext uri="{FF2B5EF4-FFF2-40B4-BE49-F238E27FC236}">
                    <a16:creationId xmlns:a16="http://schemas.microsoft.com/office/drawing/2014/main" id="{924FCEDF-F73D-43DF-BB7D-9FE9C34DF4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41" name="Picture 40">
                <a:extLst>
                  <a:ext uri="{FF2B5EF4-FFF2-40B4-BE49-F238E27FC236}">
                    <a16:creationId xmlns:a16="http://schemas.microsoft.com/office/drawing/2014/main" id="{54FA3BA9-C56B-4169-86F6-AD72DB633C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42" name="Picture 41">
                <a:extLst>
                  <a:ext uri="{FF2B5EF4-FFF2-40B4-BE49-F238E27FC236}">
                    <a16:creationId xmlns:a16="http://schemas.microsoft.com/office/drawing/2014/main" id="{B30A95C2-E3DF-4B99-AECC-79B0434CDD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43" name="Picture 42">
                <a:extLst>
                  <a:ext uri="{FF2B5EF4-FFF2-40B4-BE49-F238E27FC236}">
                    <a16:creationId xmlns:a16="http://schemas.microsoft.com/office/drawing/2014/main" id="{E4BF4E02-3D6F-423B-95D3-EE3BEEA99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26" name="Picture 25">
              <a:extLst>
                <a:ext uri="{FF2B5EF4-FFF2-40B4-BE49-F238E27FC236}">
                  <a16:creationId xmlns:a16="http://schemas.microsoft.com/office/drawing/2014/main" id="{678F8A15-C1F7-4576-A447-37CFB8F111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51593" y="4220649"/>
              <a:ext cx="1664660" cy="1234623"/>
            </a:xfrm>
            <a:prstGeom prst="rect">
              <a:avLst/>
            </a:prstGeom>
          </p:spPr>
        </p:pic>
        <p:pic>
          <p:nvPicPr>
            <p:cNvPr id="27" name="Picture 26">
              <a:extLst>
                <a:ext uri="{FF2B5EF4-FFF2-40B4-BE49-F238E27FC236}">
                  <a16:creationId xmlns:a16="http://schemas.microsoft.com/office/drawing/2014/main" id="{39CCE20A-6DD4-407E-99D0-DA3CD8883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073558" y="4959204"/>
              <a:ext cx="1664660" cy="1234623"/>
            </a:xfrm>
            <a:prstGeom prst="rect">
              <a:avLst/>
            </a:prstGeom>
          </p:spPr>
        </p:pic>
        <p:grpSp>
          <p:nvGrpSpPr>
            <p:cNvPr id="29" name="Group 28">
              <a:extLst>
                <a:ext uri="{FF2B5EF4-FFF2-40B4-BE49-F238E27FC236}">
                  <a16:creationId xmlns:a16="http://schemas.microsoft.com/office/drawing/2014/main" id="{A1367193-4F32-46D3-86F9-1F24D5A37147}"/>
                </a:ext>
              </a:extLst>
            </p:cNvPr>
            <p:cNvGrpSpPr/>
            <p:nvPr/>
          </p:nvGrpSpPr>
          <p:grpSpPr>
            <a:xfrm>
              <a:off x="1376598" y="4743099"/>
              <a:ext cx="12140835" cy="2500032"/>
              <a:chOff x="382287" y="4081809"/>
              <a:chExt cx="11047711" cy="2812721"/>
            </a:xfrm>
          </p:grpSpPr>
          <p:pic>
            <p:nvPicPr>
              <p:cNvPr id="30" name="Picture 29">
                <a:extLst>
                  <a:ext uri="{FF2B5EF4-FFF2-40B4-BE49-F238E27FC236}">
                    <a16:creationId xmlns:a16="http://schemas.microsoft.com/office/drawing/2014/main" id="{4D5D57A7-51ED-4E93-A9E3-41F7BDA20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1" name="Picture 30">
                <a:extLst>
                  <a:ext uri="{FF2B5EF4-FFF2-40B4-BE49-F238E27FC236}">
                    <a16:creationId xmlns:a16="http://schemas.microsoft.com/office/drawing/2014/main" id="{184C85DF-9DF7-45EB-90D6-24D93C37BC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2" name="Picture 31">
                <a:extLst>
                  <a:ext uri="{FF2B5EF4-FFF2-40B4-BE49-F238E27FC236}">
                    <a16:creationId xmlns:a16="http://schemas.microsoft.com/office/drawing/2014/main" id="{D76DA4C8-17F6-4DC8-A1D4-86638A6BB9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3" name="Picture 32">
                <a:extLst>
                  <a:ext uri="{FF2B5EF4-FFF2-40B4-BE49-F238E27FC236}">
                    <a16:creationId xmlns:a16="http://schemas.microsoft.com/office/drawing/2014/main" id="{80F811CE-A382-4AE2-A4DF-0D3CAE50E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4" name="Picture 33">
                <a:extLst>
                  <a:ext uri="{FF2B5EF4-FFF2-40B4-BE49-F238E27FC236}">
                    <a16:creationId xmlns:a16="http://schemas.microsoft.com/office/drawing/2014/main" id="{E9CCE8F8-483B-4147-A55A-0A4D4BBFDC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5" name="Picture 34">
                <a:extLst>
                  <a:ext uri="{FF2B5EF4-FFF2-40B4-BE49-F238E27FC236}">
                    <a16:creationId xmlns:a16="http://schemas.microsoft.com/office/drawing/2014/main" id="{EE5D15B8-56C6-438F-9679-30FE614A75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6" name="Picture 35">
                <a:extLst>
                  <a:ext uri="{FF2B5EF4-FFF2-40B4-BE49-F238E27FC236}">
                    <a16:creationId xmlns:a16="http://schemas.microsoft.com/office/drawing/2014/main" id="{C5717DDF-BC7C-466F-BA91-933C86148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grpSp>
    </p:spTree>
    <p:extLst>
      <p:ext uri="{BB962C8B-B14F-4D97-AF65-F5344CB8AC3E}">
        <p14:creationId xmlns:p14="http://schemas.microsoft.com/office/powerpoint/2010/main" val="37565693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D06AF1C2-7988-4B8F-866B-4B74F5F8901B}"/>
              </a:ext>
            </a:extLst>
          </p:cNvPr>
          <p:cNvSpPr>
            <a:spLocks noGrp="1"/>
          </p:cNvSpPr>
          <p:nvPr>
            <p:ph type="body" sz="quarter" idx="10" hasCustomPrompt="1"/>
          </p:nvPr>
        </p:nvSpPr>
        <p:spPr>
          <a:xfrm>
            <a:off x="6883400" y="3429000"/>
            <a:ext cx="4724400" cy="1143000"/>
          </a:xfrm>
          <a:prstGeom prst="rect">
            <a:avLst/>
          </a:prstGeom>
        </p:spPr>
        <p:txBody>
          <a:bodyPr>
            <a:noAutofit/>
          </a:bodyPr>
          <a:lstStyle>
            <a:lvl1pPr marL="0" indent="0" algn="r">
              <a:buNone/>
              <a:defRPr sz="9600">
                <a:solidFill>
                  <a:srgbClr val="CF2665"/>
                </a:solidFill>
                <a:latin typeface="+mj-lt"/>
              </a:defRPr>
            </a:lvl1pPr>
          </a:lstStyle>
          <a:p>
            <a:pPr lvl="0"/>
            <a:r>
              <a:rPr lang="en-US" dirty="0"/>
              <a:t>Section</a:t>
            </a:r>
          </a:p>
        </p:txBody>
      </p:sp>
      <p:sp>
        <p:nvSpPr>
          <p:cNvPr id="7" name="Text Placeholder 6">
            <a:extLst>
              <a:ext uri="{FF2B5EF4-FFF2-40B4-BE49-F238E27FC236}">
                <a16:creationId xmlns:a16="http://schemas.microsoft.com/office/drawing/2014/main" id="{0865BBE9-515C-4681-AEA1-FF6F1A86A450}"/>
              </a:ext>
            </a:extLst>
          </p:cNvPr>
          <p:cNvSpPr>
            <a:spLocks noGrp="1"/>
          </p:cNvSpPr>
          <p:nvPr>
            <p:ph type="body" sz="quarter" idx="11" hasCustomPrompt="1"/>
          </p:nvPr>
        </p:nvSpPr>
        <p:spPr>
          <a:xfrm>
            <a:off x="6883400" y="1727200"/>
            <a:ext cx="4724400" cy="1981200"/>
          </a:xfrm>
          <a:prstGeom prst="rect">
            <a:avLst/>
          </a:prstGeom>
        </p:spPr>
        <p:txBody>
          <a:bodyPr>
            <a:noAutofit/>
          </a:bodyPr>
          <a:lstStyle>
            <a:lvl1pPr marL="0" indent="0" algn="ctr">
              <a:buNone/>
              <a:defRPr sz="13800">
                <a:solidFill>
                  <a:schemeClr val="bg1">
                    <a:lumMod val="95000"/>
                  </a:schemeClr>
                </a:solidFill>
                <a:latin typeface="+mj-lt"/>
              </a:defRPr>
            </a:lvl1pPr>
          </a:lstStyle>
          <a:p>
            <a:pPr lvl="0"/>
            <a:r>
              <a:rPr lang="en-US" dirty="0"/>
              <a:t>01</a:t>
            </a:r>
          </a:p>
        </p:txBody>
      </p:sp>
      <p:sp>
        <p:nvSpPr>
          <p:cNvPr id="8" name="Text Placeholder 12">
            <a:extLst>
              <a:ext uri="{FF2B5EF4-FFF2-40B4-BE49-F238E27FC236}">
                <a16:creationId xmlns:a16="http://schemas.microsoft.com/office/drawing/2014/main" id="{7CF603EE-D13C-4ADA-B632-70E36422A8AD}"/>
              </a:ext>
            </a:extLst>
          </p:cNvPr>
          <p:cNvSpPr>
            <a:spLocks noGrp="1"/>
          </p:cNvSpPr>
          <p:nvPr>
            <p:ph type="body" sz="quarter" idx="14" hasCustomPrompt="1"/>
          </p:nvPr>
        </p:nvSpPr>
        <p:spPr>
          <a:xfrm>
            <a:off x="6883400" y="4572000"/>
            <a:ext cx="4724400" cy="1003300"/>
          </a:xfrm>
          <a:prstGeom prst="rect">
            <a:avLst/>
          </a:prstGeom>
        </p:spPr>
        <p:txBody>
          <a:bodyPr>
            <a:noAutofit/>
          </a:bodyPr>
          <a:lstStyle>
            <a:lvl1pPr marL="0" indent="0" algn="ct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Tree>
    <p:extLst>
      <p:ext uri="{BB962C8B-B14F-4D97-AF65-F5344CB8AC3E}">
        <p14:creationId xmlns:p14="http://schemas.microsoft.com/office/powerpoint/2010/main" val="29238391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1B4CA61-0EAD-482B-A406-6C262F3B9DF3}"/>
              </a:ext>
            </a:extLst>
          </p:cNvPr>
          <p:cNvSpPr>
            <a:spLocks noGrp="1"/>
          </p:cNvSpPr>
          <p:nvPr>
            <p:ph type="body" sz="quarter" idx="10" hasCustomPrompt="1"/>
          </p:nvPr>
        </p:nvSpPr>
        <p:spPr>
          <a:xfrm>
            <a:off x="2424881" y="830415"/>
            <a:ext cx="4724400" cy="939391"/>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68DE6DC-FF3B-41D8-B2D1-CE55A8A8FF8D}"/>
              </a:ext>
            </a:extLst>
          </p:cNvPr>
          <p:cNvSpPr>
            <a:spLocks noGrp="1"/>
          </p:cNvSpPr>
          <p:nvPr>
            <p:ph type="body" sz="quarter" idx="12" hasCustomPrompt="1"/>
          </p:nvPr>
        </p:nvSpPr>
        <p:spPr>
          <a:xfrm>
            <a:off x="2424881" y="1786607"/>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856560-035F-4A73-A79F-0394328A355F}"/>
              </a:ext>
            </a:extLst>
          </p:cNvPr>
          <p:cNvSpPr>
            <a:spLocks noGrp="1"/>
          </p:cNvSpPr>
          <p:nvPr>
            <p:ph type="body" sz="quarter" idx="14" hasCustomPrompt="1"/>
          </p:nvPr>
        </p:nvSpPr>
        <p:spPr>
          <a:xfrm>
            <a:off x="2424881" y="2358107"/>
            <a:ext cx="4724400" cy="1003300"/>
          </a:xfrm>
          <a:prstGeom prst="rect">
            <a:avLst/>
          </a:prstGeom>
        </p:spPr>
        <p:txBody>
          <a:bodyPr>
            <a:noAutofit/>
          </a:bodyPr>
          <a:lstStyle>
            <a:lvl1pPr marL="0" indent="0" algn="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ECF35A85-3DCA-439C-B377-1887F7C0F1AE}"/>
              </a:ext>
            </a:extLst>
          </p:cNvPr>
          <p:cNvSpPr>
            <a:spLocks noGrp="1"/>
          </p:cNvSpPr>
          <p:nvPr>
            <p:ph type="body" sz="quarter" idx="15" hasCustomPrompt="1"/>
          </p:nvPr>
        </p:nvSpPr>
        <p:spPr>
          <a:xfrm>
            <a:off x="1653049" y="4909573"/>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8A3C0FC-00D4-4177-AE00-E8FDE492EA06}"/>
              </a:ext>
            </a:extLst>
          </p:cNvPr>
          <p:cNvSpPr>
            <a:spLocks noGrp="1"/>
          </p:cNvSpPr>
          <p:nvPr>
            <p:ph type="body" sz="quarter" idx="16" hasCustomPrompt="1"/>
          </p:nvPr>
        </p:nvSpPr>
        <p:spPr>
          <a:xfrm>
            <a:off x="5030430" y="4884586"/>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8BF7C146-C925-40DF-9CB5-83024489942D}"/>
              </a:ext>
            </a:extLst>
          </p:cNvPr>
          <p:cNvSpPr>
            <a:spLocks noGrp="1"/>
          </p:cNvSpPr>
          <p:nvPr>
            <p:ph type="body" sz="quarter" idx="17" hasCustomPrompt="1"/>
          </p:nvPr>
        </p:nvSpPr>
        <p:spPr>
          <a:xfrm>
            <a:off x="1653049" y="4545777"/>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2" name="Text Placeholder 12">
            <a:extLst>
              <a:ext uri="{FF2B5EF4-FFF2-40B4-BE49-F238E27FC236}">
                <a16:creationId xmlns:a16="http://schemas.microsoft.com/office/drawing/2014/main" id="{B3BD90D1-59F2-4D23-9C67-EF09E63A4D5A}"/>
              </a:ext>
            </a:extLst>
          </p:cNvPr>
          <p:cNvSpPr>
            <a:spLocks noGrp="1"/>
          </p:cNvSpPr>
          <p:nvPr>
            <p:ph type="body" sz="quarter" idx="18" hasCustomPrompt="1"/>
          </p:nvPr>
        </p:nvSpPr>
        <p:spPr>
          <a:xfrm>
            <a:off x="5030430" y="4510959"/>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32019870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E2172C01-6BF6-499B-9BDA-0FA4F3584224}"/>
              </a:ext>
            </a:extLst>
          </p:cNvPr>
          <p:cNvSpPr>
            <a:spLocks noGrp="1"/>
          </p:cNvSpPr>
          <p:nvPr>
            <p:ph type="body" sz="quarter" idx="10" hasCustomPrompt="1"/>
          </p:nvPr>
        </p:nvSpPr>
        <p:spPr>
          <a:xfrm>
            <a:off x="3812246" y="473063"/>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D80139F6-C98E-4759-B7A6-939BE9EC11A9}"/>
              </a:ext>
            </a:extLst>
          </p:cNvPr>
          <p:cNvSpPr>
            <a:spLocks noGrp="1"/>
          </p:cNvSpPr>
          <p:nvPr>
            <p:ph type="body" sz="quarter" idx="12" hasCustomPrompt="1"/>
          </p:nvPr>
        </p:nvSpPr>
        <p:spPr>
          <a:xfrm>
            <a:off x="3812246" y="16160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30802514-2405-425B-A4CF-BE5D9149EA35}"/>
              </a:ext>
            </a:extLst>
          </p:cNvPr>
          <p:cNvSpPr>
            <a:spLocks noGrp="1"/>
          </p:cNvSpPr>
          <p:nvPr>
            <p:ph type="body" sz="quarter" idx="15" hasCustomPrompt="1"/>
          </p:nvPr>
        </p:nvSpPr>
        <p:spPr>
          <a:xfrm>
            <a:off x="475890"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8008AA38-06AF-4664-93A3-6E511AA51E9D}"/>
              </a:ext>
            </a:extLst>
          </p:cNvPr>
          <p:cNvSpPr>
            <a:spLocks noGrp="1"/>
          </p:cNvSpPr>
          <p:nvPr>
            <p:ph type="body" sz="quarter" idx="16" hasCustomPrompt="1"/>
          </p:nvPr>
        </p:nvSpPr>
        <p:spPr>
          <a:xfrm>
            <a:off x="8846322"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6">
            <a:extLst>
              <a:ext uri="{FF2B5EF4-FFF2-40B4-BE49-F238E27FC236}">
                <a16:creationId xmlns:a16="http://schemas.microsoft.com/office/drawing/2014/main" id="{50D689A3-EEE8-4F18-BFC3-47860249F632}"/>
              </a:ext>
            </a:extLst>
          </p:cNvPr>
          <p:cNvSpPr>
            <a:spLocks noGrp="1"/>
          </p:cNvSpPr>
          <p:nvPr>
            <p:ph type="body" sz="quarter" idx="17" hasCustomPrompt="1"/>
          </p:nvPr>
        </p:nvSpPr>
        <p:spPr>
          <a:xfrm>
            <a:off x="475890" y="3720662"/>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6h 35m</a:t>
            </a:r>
          </a:p>
        </p:txBody>
      </p:sp>
      <p:sp>
        <p:nvSpPr>
          <p:cNvPr id="11" name="Text Placeholder 6">
            <a:extLst>
              <a:ext uri="{FF2B5EF4-FFF2-40B4-BE49-F238E27FC236}">
                <a16:creationId xmlns:a16="http://schemas.microsoft.com/office/drawing/2014/main" id="{9D4F40B0-22D1-44A0-8DB6-76671C7CC4CC}"/>
              </a:ext>
            </a:extLst>
          </p:cNvPr>
          <p:cNvSpPr>
            <a:spLocks noGrp="1"/>
          </p:cNvSpPr>
          <p:nvPr>
            <p:ph type="body" sz="quarter" idx="18" hasCustomPrompt="1"/>
          </p:nvPr>
        </p:nvSpPr>
        <p:spPr>
          <a:xfrm>
            <a:off x="8846320" y="3715407"/>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60 km</a:t>
            </a:r>
          </a:p>
        </p:txBody>
      </p:sp>
    </p:spTree>
    <p:extLst>
      <p:ext uri="{BB962C8B-B14F-4D97-AF65-F5344CB8AC3E}">
        <p14:creationId xmlns:p14="http://schemas.microsoft.com/office/powerpoint/2010/main" val="6530392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D5067-3DD9-4D6E-A39C-45C0CD151ADF}"/>
              </a:ext>
            </a:extLst>
          </p:cNvPr>
          <p:cNvGrpSpPr/>
          <p:nvPr userDrawn="1"/>
        </p:nvGrpSpPr>
        <p:grpSpPr>
          <a:xfrm>
            <a:off x="-394642" y="4436329"/>
            <a:ext cx="12878288" cy="2815091"/>
            <a:chOff x="11758" y="4349244"/>
            <a:chExt cx="12878288" cy="2815091"/>
          </a:xfrm>
        </p:grpSpPr>
        <p:pic>
          <p:nvPicPr>
            <p:cNvPr id="13" name="Picture 12">
              <a:extLst>
                <a:ext uri="{FF2B5EF4-FFF2-40B4-BE49-F238E27FC236}">
                  <a16:creationId xmlns:a16="http://schemas.microsoft.com/office/drawing/2014/main" id="{393682B1-7261-40EB-9D11-D287C2488D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4" name="Picture 13">
              <a:extLst>
                <a:ext uri="{FF2B5EF4-FFF2-40B4-BE49-F238E27FC236}">
                  <a16:creationId xmlns:a16="http://schemas.microsoft.com/office/drawing/2014/main" id="{DF9D7BF6-0FCB-41AD-9474-697ACCC079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5" name="Picture 14">
              <a:extLst>
                <a:ext uri="{FF2B5EF4-FFF2-40B4-BE49-F238E27FC236}">
                  <a16:creationId xmlns:a16="http://schemas.microsoft.com/office/drawing/2014/main" id="{E0E906D7-7174-4C55-9BAF-85FCEDA31F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16" name="Picture 15">
              <a:extLst>
                <a:ext uri="{FF2B5EF4-FFF2-40B4-BE49-F238E27FC236}">
                  <a16:creationId xmlns:a16="http://schemas.microsoft.com/office/drawing/2014/main" id="{B015F48F-5BBF-44D4-A26C-FEDE3CD1DC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7" name="Picture 16">
              <a:extLst>
                <a:ext uri="{FF2B5EF4-FFF2-40B4-BE49-F238E27FC236}">
                  <a16:creationId xmlns:a16="http://schemas.microsoft.com/office/drawing/2014/main" id="{09DED30C-7CD3-40F3-92A1-C31149294D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18" name="Picture 17">
              <a:extLst>
                <a:ext uri="{FF2B5EF4-FFF2-40B4-BE49-F238E27FC236}">
                  <a16:creationId xmlns:a16="http://schemas.microsoft.com/office/drawing/2014/main" id="{42D878D5-6839-4408-B6F3-86107C9D67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9" name="Picture 18">
              <a:extLst>
                <a:ext uri="{FF2B5EF4-FFF2-40B4-BE49-F238E27FC236}">
                  <a16:creationId xmlns:a16="http://schemas.microsoft.com/office/drawing/2014/main" id="{BB5A32D3-0225-4C7D-8FED-734E03E5B7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0682262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E896A5-197B-4280-87B0-DE517B394296}"/>
              </a:ext>
            </a:extLst>
          </p:cNvPr>
          <p:cNvSpPr>
            <a:spLocks noGrp="1"/>
          </p:cNvSpPr>
          <p:nvPr>
            <p:ph type="body" sz="quarter" idx="10" hasCustomPrompt="1"/>
          </p:nvPr>
        </p:nvSpPr>
        <p:spPr>
          <a:xfrm>
            <a:off x="7885470" y="709038"/>
            <a:ext cx="3726425" cy="1143000"/>
          </a:xfrm>
          <a:prstGeom prst="rect">
            <a:avLst/>
          </a:prstGeom>
        </p:spPr>
        <p:txBody>
          <a:bodyPr>
            <a:normAutofit/>
          </a:bodyPr>
          <a:lstStyle>
            <a:lvl1pPr marL="0" indent="0" algn="r">
              <a:buNone/>
              <a:defRPr sz="66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26EB5E3D-2A7A-4AC7-9E2E-BD0641E307A1}"/>
              </a:ext>
            </a:extLst>
          </p:cNvPr>
          <p:cNvSpPr>
            <a:spLocks noGrp="1"/>
          </p:cNvSpPr>
          <p:nvPr>
            <p:ph type="body" sz="quarter" idx="12" hasCustomPrompt="1"/>
          </p:nvPr>
        </p:nvSpPr>
        <p:spPr>
          <a:xfrm>
            <a:off x="7885470" y="1852038"/>
            <a:ext cx="3726425" cy="571500"/>
          </a:xfrm>
          <a:prstGeom prst="rect">
            <a:avLst/>
          </a:prstGeom>
        </p:spPr>
        <p:txBody>
          <a:bodyPr>
            <a:noAutofit/>
          </a:bodyPr>
          <a:lstStyle>
            <a:lvl1pPr marL="0" indent="0" algn="r">
              <a:buNone/>
              <a:defRPr sz="2800"/>
            </a:lvl1pPr>
          </a:lstStyle>
          <a:p>
            <a:pPr lvl="0"/>
            <a:r>
              <a:rPr lang="en-US" dirty="0"/>
              <a:t>Presentation Template</a:t>
            </a:r>
          </a:p>
        </p:txBody>
      </p:sp>
      <p:sp>
        <p:nvSpPr>
          <p:cNvPr id="8" name="Text Placeholder 12">
            <a:extLst>
              <a:ext uri="{FF2B5EF4-FFF2-40B4-BE49-F238E27FC236}">
                <a16:creationId xmlns:a16="http://schemas.microsoft.com/office/drawing/2014/main" id="{4022D7C3-5F06-46E5-8ED6-71919307F09D}"/>
              </a:ext>
            </a:extLst>
          </p:cNvPr>
          <p:cNvSpPr>
            <a:spLocks noGrp="1"/>
          </p:cNvSpPr>
          <p:nvPr>
            <p:ph type="body" sz="quarter" idx="14" hasCustomPrompt="1"/>
          </p:nvPr>
        </p:nvSpPr>
        <p:spPr>
          <a:xfrm>
            <a:off x="7885469" y="2578100"/>
            <a:ext cx="3726425" cy="1701800"/>
          </a:xfrm>
          <a:prstGeom prst="rect">
            <a:avLst/>
          </a:prstGeom>
        </p:spPr>
        <p:txBody>
          <a:bodyPr>
            <a:noAutofit/>
          </a:bodyPr>
          <a:lstStyle>
            <a:lvl1pPr marL="0" indent="0" algn="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12">
            <a:extLst>
              <a:ext uri="{FF2B5EF4-FFF2-40B4-BE49-F238E27FC236}">
                <a16:creationId xmlns:a16="http://schemas.microsoft.com/office/drawing/2014/main" id="{F73779EE-5D0B-463B-BBF6-1C4C99CEEBAD}"/>
              </a:ext>
            </a:extLst>
          </p:cNvPr>
          <p:cNvSpPr>
            <a:spLocks noGrp="1"/>
          </p:cNvSpPr>
          <p:nvPr>
            <p:ph type="body" sz="quarter" idx="15" hasCustomPrompt="1"/>
          </p:nvPr>
        </p:nvSpPr>
        <p:spPr>
          <a:xfrm>
            <a:off x="580107" y="3281106"/>
            <a:ext cx="3726425" cy="1701800"/>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23862188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vector graphics&#10;&#10;Description automatically generated">
            <a:extLst>
              <a:ext uri="{FF2B5EF4-FFF2-40B4-BE49-F238E27FC236}">
                <a16:creationId xmlns:a16="http://schemas.microsoft.com/office/drawing/2014/main" id="{B11E83E3-3BDF-45F9-B309-16B08F3E99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79"/>
            <a:ext cx="12192000" cy="6863079"/>
          </a:xfrm>
          <a:prstGeom prst="rect">
            <a:avLst/>
          </a:prstGeom>
        </p:spPr>
      </p:pic>
      <p:sp>
        <p:nvSpPr>
          <p:cNvPr id="10" name="Text Placeholder 6">
            <a:extLst>
              <a:ext uri="{FF2B5EF4-FFF2-40B4-BE49-F238E27FC236}">
                <a16:creationId xmlns:a16="http://schemas.microsoft.com/office/drawing/2014/main" id="{927B1186-F2FD-45FA-A0BF-70136898C207}"/>
              </a:ext>
            </a:extLst>
          </p:cNvPr>
          <p:cNvSpPr>
            <a:spLocks noGrp="1"/>
          </p:cNvSpPr>
          <p:nvPr>
            <p:ph type="body" sz="quarter" idx="21" hasCustomPrompt="1"/>
          </p:nvPr>
        </p:nvSpPr>
        <p:spPr>
          <a:xfrm>
            <a:off x="3603522" y="1745047"/>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01</a:t>
            </a:r>
          </a:p>
        </p:txBody>
      </p:sp>
      <p:sp>
        <p:nvSpPr>
          <p:cNvPr id="11" name="Text Placeholder 12">
            <a:extLst>
              <a:ext uri="{FF2B5EF4-FFF2-40B4-BE49-F238E27FC236}">
                <a16:creationId xmlns:a16="http://schemas.microsoft.com/office/drawing/2014/main" id="{BA448B34-2B82-49FF-9A71-4F699A454B97}"/>
              </a:ext>
            </a:extLst>
          </p:cNvPr>
          <p:cNvSpPr>
            <a:spLocks noGrp="1"/>
          </p:cNvSpPr>
          <p:nvPr>
            <p:ph type="body" sz="quarter" idx="22" hasCustomPrompt="1"/>
          </p:nvPr>
        </p:nvSpPr>
        <p:spPr>
          <a:xfrm>
            <a:off x="9214056" y="3912414"/>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DCCFDBF-9F9A-4811-9066-AA3039336753}"/>
              </a:ext>
            </a:extLst>
          </p:cNvPr>
          <p:cNvSpPr>
            <a:spLocks noGrp="1"/>
          </p:cNvSpPr>
          <p:nvPr>
            <p:ph type="body" sz="quarter" idx="23" hasCustomPrompt="1"/>
          </p:nvPr>
        </p:nvSpPr>
        <p:spPr>
          <a:xfrm>
            <a:off x="9214056" y="3548618"/>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5" name="Text Placeholder 12">
            <a:extLst>
              <a:ext uri="{FF2B5EF4-FFF2-40B4-BE49-F238E27FC236}">
                <a16:creationId xmlns:a16="http://schemas.microsoft.com/office/drawing/2014/main" id="{7E55F143-723F-4FDE-925E-0A81A38AD889}"/>
              </a:ext>
            </a:extLst>
          </p:cNvPr>
          <p:cNvSpPr>
            <a:spLocks noGrp="1"/>
          </p:cNvSpPr>
          <p:nvPr>
            <p:ph type="body" sz="quarter" idx="24" hasCustomPrompt="1"/>
          </p:nvPr>
        </p:nvSpPr>
        <p:spPr>
          <a:xfrm>
            <a:off x="5148416" y="2446995"/>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6" name="Text Placeholder 12">
            <a:extLst>
              <a:ext uri="{FF2B5EF4-FFF2-40B4-BE49-F238E27FC236}">
                <a16:creationId xmlns:a16="http://schemas.microsoft.com/office/drawing/2014/main" id="{8BC6D210-5FDF-4DF7-8D5D-3519358FF39E}"/>
              </a:ext>
            </a:extLst>
          </p:cNvPr>
          <p:cNvSpPr>
            <a:spLocks noGrp="1"/>
          </p:cNvSpPr>
          <p:nvPr>
            <p:ph type="body" sz="quarter" idx="25" hasCustomPrompt="1"/>
          </p:nvPr>
        </p:nvSpPr>
        <p:spPr>
          <a:xfrm>
            <a:off x="5148416" y="2083199"/>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7" name="Text Placeholder 6">
            <a:extLst>
              <a:ext uri="{FF2B5EF4-FFF2-40B4-BE49-F238E27FC236}">
                <a16:creationId xmlns:a16="http://schemas.microsoft.com/office/drawing/2014/main" id="{3FF7CBBB-85D1-4FEB-9021-551F97355CFA}"/>
              </a:ext>
            </a:extLst>
          </p:cNvPr>
          <p:cNvSpPr>
            <a:spLocks noGrp="1"/>
          </p:cNvSpPr>
          <p:nvPr>
            <p:ph type="body" sz="quarter" idx="26" hasCustomPrompt="1"/>
          </p:nvPr>
        </p:nvSpPr>
        <p:spPr>
          <a:xfrm>
            <a:off x="7921113" y="2576362"/>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02</a:t>
            </a:r>
          </a:p>
        </p:txBody>
      </p:sp>
      <p:sp>
        <p:nvSpPr>
          <p:cNvPr id="18" name="Text Placeholder 6">
            <a:extLst>
              <a:ext uri="{FF2B5EF4-FFF2-40B4-BE49-F238E27FC236}">
                <a16:creationId xmlns:a16="http://schemas.microsoft.com/office/drawing/2014/main" id="{C314381C-9D32-49DC-8938-99C41D6F16C7}"/>
              </a:ext>
            </a:extLst>
          </p:cNvPr>
          <p:cNvSpPr>
            <a:spLocks noGrp="1"/>
          </p:cNvSpPr>
          <p:nvPr>
            <p:ph type="body" sz="quarter" idx="10" hasCustomPrompt="1"/>
          </p:nvPr>
        </p:nvSpPr>
        <p:spPr>
          <a:xfrm>
            <a:off x="3667432" y="460870"/>
            <a:ext cx="8170605" cy="873933"/>
          </a:xfrm>
          <a:prstGeom prst="rect">
            <a:avLst/>
          </a:prstGeom>
        </p:spPr>
        <p:txBody>
          <a:bodyPr>
            <a:normAutofit/>
          </a:bodyPr>
          <a:lstStyle>
            <a:lvl1pPr marL="0" indent="0" algn="r">
              <a:buNone/>
              <a:defRPr sz="6000">
                <a:solidFill>
                  <a:srgbClr val="CF2665"/>
                </a:solidFill>
                <a:latin typeface="+mj-lt"/>
              </a:defRPr>
            </a:lvl1pPr>
          </a:lstStyle>
          <a:p>
            <a:pPr lvl="0"/>
            <a:r>
              <a:rPr lang="en-US" dirty="0"/>
              <a:t>Princess Timeline</a:t>
            </a:r>
          </a:p>
        </p:txBody>
      </p:sp>
    </p:spTree>
    <p:extLst>
      <p:ext uri="{BB962C8B-B14F-4D97-AF65-F5344CB8AC3E}">
        <p14:creationId xmlns:p14="http://schemas.microsoft.com/office/powerpoint/2010/main" val="1192136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1E8E2A23-5465-4615-BCDF-F62CB1AC9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506"/>
            <a:ext cx="12225410" cy="6879020"/>
          </a:xfrm>
          <a:prstGeom prst="rect">
            <a:avLst/>
          </a:prstGeom>
        </p:spPr>
      </p:pic>
      <p:sp>
        <p:nvSpPr>
          <p:cNvPr id="8" name="Text Placeholder 6">
            <a:extLst>
              <a:ext uri="{FF2B5EF4-FFF2-40B4-BE49-F238E27FC236}">
                <a16:creationId xmlns:a16="http://schemas.microsoft.com/office/drawing/2014/main" id="{3D6D96E3-5774-44B5-B2C1-C3E9EE229B3E}"/>
              </a:ext>
            </a:extLst>
          </p:cNvPr>
          <p:cNvSpPr>
            <a:spLocks noGrp="1"/>
          </p:cNvSpPr>
          <p:nvPr>
            <p:ph type="body" sz="quarter" idx="21" hasCustomPrompt="1"/>
          </p:nvPr>
        </p:nvSpPr>
        <p:spPr>
          <a:xfrm>
            <a:off x="767255" y="2136152"/>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03</a:t>
            </a:r>
          </a:p>
        </p:txBody>
      </p:sp>
      <p:sp>
        <p:nvSpPr>
          <p:cNvPr id="9" name="Text Placeholder 12">
            <a:extLst>
              <a:ext uri="{FF2B5EF4-FFF2-40B4-BE49-F238E27FC236}">
                <a16:creationId xmlns:a16="http://schemas.microsoft.com/office/drawing/2014/main" id="{25AA00D1-BBAC-4FA4-9928-52651D55D854}"/>
              </a:ext>
            </a:extLst>
          </p:cNvPr>
          <p:cNvSpPr>
            <a:spLocks noGrp="1"/>
          </p:cNvSpPr>
          <p:nvPr>
            <p:ph type="body" sz="quarter" idx="24" hasCustomPrompt="1"/>
          </p:nvPr>
        </p:nvSpPr>
        <p:spPr>
          <a:xfrm>
            <a:off x="2468278" y="2573119"/>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D08D625-17D8-4C21-A137-CA1D670BB2AE}"/>
              </a:ext>
            </a:extLst>
          </p:cNvPr>
          <p:cNvSpPr>
            <a:spLocks noGrp="1"/>
          </p:cNvSpPr>
          <p:nvPr>
            <p:ph type="body" sz="quarter" idx="25" hasCustomPrompt="1"/>
          </p:nvPr>
        </p:nvSpPr>
        <p:spPr>
          <a:xfrm>
            <a:off x="2468278" y="2209323"/>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1" name="Text Placeholder 6">
            <a:extLst>
              <a:ext uri="{FF2B5EF4-FFF2-40B4-BE49-F238E27FC236}">
                <a16:creationId xmlns:a16="http://schemas.microsoft.com/office/drawing/2014/main" id="{ED757434-8BB1-4062-9465-E14CCD76A524}"/>
              </a:ext>
            </a:extLst>
          </p:cNvPr>
          <p:cNvSpPr>
            <a:spLocks noGrp="1"/>
          </p:cNvSpPr>
          <p:nvPr>
            <p:ph type="body" sz="quarter" idx="26" hasCustomPrompt="1"/>
          </p:nvPr>
        </p:nvSpPr>
        <p:spPr>
          <a:xfrm>
            <a:off x="5072597" y="1411103"/>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04</a:t>
            </a:r>
          </a:p>
        </p:txBody>
      </p:sp>
      <p:sp>
        <p:nvSpPr>
          <p:cNvPr id="12" name="Text Placeholder 12">
            <a:extLst>
              <a:ext uri="{FF2B5EF4-FFF2-40B4-BE49-F238E27FC236}">
                <a16:creationId xmlns:a16="http://schemas.microsoft.com/office/drawing/2014/main" id="{790E9E91-C6FC-406A-B64D-811DCE32849F}"/>
              </a:ext>
            </a:extLst>
          </p:cNvPr>
          <p:cNvSpPr>
            <a:spLocks noGrp="1"/>
          </p:cNvSpPr>
          <p:nvPr>
            <p:ph type="body" sz="quarter" idx="27" hasCustomPrompt="1"/>
          </p:nvPr>
        </p:nvSpPr>
        <p:spPr>
          <a:xfrm>
            <a:off x="6500351" y="2499948"/>
            <a:ext cx="2401911"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96558CA-F8C3-40FA-AAA8-DB84647B308A}"/>
              </a:ext>
            </a:extLst>
          </p:cNvPr>
          <p:cNvSpPr>
            <a:spLocks noGrp="1"/>
          </p:cNvSpPr>
          <p:nvPr>
            <p:ph type="body" sz="quarter" idx="28" hasCustomPrompt="1"/>
          </p:nvPr>
        </p:nvSpPr>
        <p:spPr>
          <a:xfrm>
            <a:off x="6500351" y="2136152"/>
            <a:ext cx="2401911"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372976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D57266BB-0252-4F9A-A112-287B204F2924}"/>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683455B6-7970-422A-88B1-64CC2D2CAD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7393" y="4671356"/>
            <a:ext cx="3360144" cy="2186644"/>
          </a:xfrm>
          <a:prstGeom prst="rect">
            <a:avLst/>
          </a:prstGeom>
        </p:spPr>
      </p:pic>
      <p:pic>
        <p:nvPicPr>
          <p:cNvPr id="10" name="图片 9">
            <a:extLst>
              <a:ext uri="{FF2B5EF4-FFF2-40B4-BE49-F238E27FC236}">
                <a16:creationId xmlns:a16="http://schemas.microsoft.com/office/drawing/2014/main" id="{15A2643A-CBA1-402A-B775-9F1F161C1E6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1" name="图片 10">
            <a:extLst>
              <a:ext uri="{FF2B5EF4-FFF2-40B4-BE49-F238E27FC236}">
                <a16:creationId xmlns:a16="http://schemas.microsoft.com/office/drawing/2014/main" id="{779FEE16-B3F4-401C-9C64-5253C7920F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163205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6235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861715BC-1E9D-4493-8EA7-E45AB24A5456}"/>
              </a:ext>
            </a:extLst>
          </p:cNvPr>
          <p:cNvSpPr>
            <a:spLocks noGrp="1"/>
          </p:cNvSpPr>
          <p:nvPr>
            <p:ph type="body" sz="quarter" idx="10" hasCustomPrompt="1"/>
          </p:nvPr>
        </p:nvSpPr>
        <p:spPr>
          <a:xfrm>
            <a:off x="3822756" y="2857500"/>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9" name="Text Placeholder 8">
            <a:extLst>
              <a:ext uri="{FF2B5EF4-FFF2-40B4-BE49-F238E27FC236}">
                <a16:creationId xmlns:a16="http://schemas.microsoft.com/office/drawing/2014/main" id="{E3C3528D-F7D7-4B9D-8EB7-B8FD033D1DC6}"/>
              </a:ext>
            </a:extLst>
          </p:cNvPr>
          <p:cNvSpPr>
            <a:spLocks noGrp="1"/>
          </p:cNvSpPr>
          <p:nvPr>
            <p:ph type="body" sz="quarter" idx="12" hasCustomPrompt="1"/>
          </p:nvPr>
        </p:nvSpPr>
        <p:spPr>
          <a:xfrm>
            <a:off x="3822756" y="3861078"/>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10" name="Text Placeholder 12">
            <a:extLst>
              <a:ext uri="{FF2B5EF4-FFF2-40B4-BE49-F238E27FC236}">
                <a16:creationId xmlns:a16="http://schemas.microsoft.com/office/drawing/2014/main" id="{FBACE1AD-C8F2-4319-A156-DB99C5B830B1}"/>
              </a:ext>
            </a:extLst>
          </p:cNvPr>
          <p:cNvSpPr>
            <a:spLocks noGrp="1"/>
          </p:cNvSpPr>
          <p:nvPr>
            <p:ph type="body" sz="quarter" idx="15" hasCustomPrompt="1"/>
          </p:nvPr>
        </p:nvSpPr>
        <p:spPr>
          <a:xfrm>
            <a:off x="2871334" y="4765250"/>
            <a:ext cx="6726621"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10658974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BBC9A6F4-B7F9-47C7-90BC-467DFE2FC34B}"/>
              </a:ext>
            </a:extLst>
          </p:cNvPr>
          <p:cNvSpPr>
            <a:spLocks noGrp="1"/>
          </p:cNvSpPr>
          <p:nvPr>
            <p:ph type="body" sz="quarter" idx="10" hasCustomPrompt="1"/>
          </p:nvPr>
        </p:nvSpPr>
        <p:spPr>
          <a:xfrm>
            <a:off x="729324" y="731835"/>
            <a:ext cx="4724400" cy="1143000"/>
          </a:xfrm>
          <a:prstGeom prst="rect">
            <a:avLst/>
          </a:prstGeom>
        </p:spPr>
        <p:txBody>
          <a:bodyPr>
            <a:normAutofit/>
          </a:bodyPr>
          <a:lstStyle>
            <a:lvl1pPr marL="0" indent="0" algn="l">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7C3E08B-A778-44C0-8D8B-A9999492B980}"/>
              </a:ext>
            </a:extLst>
          </p:cNvPr>
          <p:cNvSpPr>
            <a:spLocks noGrp="1"/>
          </p:cNvSpPr>
          <p:nvPr>
            <p:ph type="body" sz="quarter" idx="12" hasCustomPrompt="1"/>
          </p:nvPr>
        </p:nvSpPr>
        <p:spPr>
          <a:xfrm>
            <a:off x="729324" y="1874835"/>
            <a:ext cx="4724400" cy="571500"/>
          </a:xfrm>
          <a:prstGeom prst="rect">
            <a:avLst/>
          </a:prstGeom>
        </p:spPr>
        <p:txBody>
          <a:bodyPr>
            <a:noAutofit/>
          </a:bodyPr>
          <a:lstStyle>
            <a:lvl1pPr marL="0" indent="0" algn="l">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84D8A460-5A3F-40DA-B2FB-AF33422B8EB4}"/>
              </a:ext>
            </a:extLst>
          </p:cNvPr>
          <p:cNvSpPr>
            <a:spLocks noGrp="1"/>
          </p:cNvSpPr>
          <p:nvPr>
            <p:ph type="body" sz="quarter" idx="24" hasCustomPrompt="1"/>
          </p:nvPr>
        </p:nvSpPr>
        <p:spPr>
          <a:xfrm>
            <a:off x="1727679" y="31444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798D08A3-3B3B-4429-B36C-B03D995D4BC9}"/>
              </a:ext>
            </a:extLst>
          </p:cNvPr>
          <p:cNvSpPr>
            <a:spLocks noGrp="1"/>
          </p:cNvSpPr>
          <p:nvPr>
            <p:ph type="body" sz="quarter" idx="25" hasCustomPrompt="1"/>
          </p:nvPr>
        </p:nvSpPr>
        <p:spPr>
          <a:xfrm>
            <a:off x="1727679" y="27019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EDF5E705-85EC-438B-9CB4-5A209677A2A6}"/>
              </a:ext>
            </a:extLst>
          </p:cNvPr>
          <p:cNvSpPr>
            <a:spLocks noGrp="1"/>
          </p:cNvSpPr>
          <p:nvPr>
            <p:ph type="body" sz="quarter" idx="26" hasCustomPrompt="1"/>
          </p:nvPr>
        </p:nvSpPr>
        <p:spPr>
          <a:xfrm>
            <a:off x="1727679" y="4447202"/>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46CB1FF2-9A05-4CBD-829D-24C6D9109F6B}"/>
              </a:ext>
            </a:extLst>
          </p:cNvPr>
          <p:cNvSpPr>
            <a:spLocks noGrp="1"/>
          </p:cNvSpPr>
          <p:nvPr>
            <p:ph type="body" sz="quarter" idx="27" hasCustomPrompt="1"/>
          </p:nvPr>
        </p:nvSpPr>
        <p:spPr>
          <a:xfrm>
            <a:off x="1727679" y="4004748"/>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FE269E3D-0AF1-4D2E-9DB8-1BCC2913EA3D}"/>
              </a:ext>
            </a:extLst>
          </p:cNvPr>
          <p:cNvSpPr>
            <a:spLocks noGrp="1"/>
          </p:cNvSpPr>
          <p:nvPr>
            <p:ph type="body" sz="quarter" idx="28" hasCustomPrompt="1"/>
          </p:nvPr>
        </p:nvSpPr>
        <p:spPr>
          <a:xfrm>
            <a:off x="1727679" y="5764725"/>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6C3652D-0E01-4F21-AC76-BA6DE58CC9AB}"/>
              </a:ext>
            </a:extLst>
          </p:cNvPr>
          <p:cNvSpPr>
            <a:spLocks noGrp="1"/>
          </p:cNvSpPr>
          <p:nvPr>
            <p:ph type="body" sz="quarter" idx="29" hasCustomPrompt="1"/>
          </p:nvPr>
        </p:nvSpPr>
        <p:spPr>
          <a:xfrm>
            <a:off x="1727679" y="5322271"/>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grpSp>
        <p:nvGrpSpPr>
          <p:cNvPr id="24" name="Group 23">
            <a:extLst>
              <a:ext uri="{FF2B5EF4-FFF2-40B4-BE49-F238E27FC236}">
                <a16:creationId xmlns:a16="http://schemas.microsoft.com/office/drawing/2014/main" id="{3DA40AA1-6393-47DA-A48C-28985B8BAFA4}"/>
              </a:ext>
            </a:extLst>
          </p:cNvPr>
          <p:cNvGrpSpPr/>
          <p:nvPr userDrawn="1"/>
        </p:nvGrpSpPr>
        <p:grpSpPr>
          <a:xfrm>
            <a:off x="-394642" y="4436329"/>
            <a:ext cx="12878288" cy="2815091"/>
            <a:chOff x="11758" y="4349244"/>
            <a:chExt cx="12878288" cy="2815091"/>
          </a:xfrm>
        </p:grpSpPr>
        <p:pic>
          <p:nvPicPr>
            <p:cNvPr id="25" name="Picture 24">
              <a:extLst>
                <a:ext uri="{FF2B5EF4-FFF2-40B4-BE49-F238E27FC236}">
                  <a16:creationId xmlns:a16="http://schemas.microsoft.com/office/drawing/2014/main" id="{72E8A5C9-76D0-4CD6-AF10-C9FA3C8699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637D305A-EACC-4667-AD40-8D7DBC33CB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A93330B0-B62B-4C65-970F-67F8EADCF62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8" name="Picture 27">
              <a:extLst>
                <a:ext uri="{FF2B5EF4-FFF2-40B4-BE49-F238E27FC236}">
                  <a16:creationId xmlns:a16="http://schemas.microsoft.com/office/drawing/2014/main" id="{55CB28F8-1894-4EE0-AAF6-C2D6FCA706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9" name="Picture 28">
              <a:extLst>
                <a:ext uri="{FF2B5EF4-FFF2-40B4-BE49-F238E27FC236}">
                  <a16:creationId xmlns:a16="http://schemas.microsoft.com/office/drawing/2014/main" id="{5EA764B7-C8A8-47A2-A59E-D592A30389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30" name="Picture 29">
              <a:extLst>
                <a:ext uri="{FF2B5EF4-FFF2-40B4-BE49-F238E27FC236}">
                  <a16:creationId xmlns:a16="http://schemas.microsoft.com/office/drawing/2014/main" id="{90848C2B-01AF-425E-988C-BDD2FBBAA6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1" name="Picture 30">
              <a:extLst>
                <a:ext uri="{FF2B5EF4-FFF2-40B4-BE49-F238E27FC236}">
                  <a16:creationId xmlns:a16="http://schemas.microsoft.com/office/drawing/2014/main" id="{2817904E-E578-451E-AE08-2FAE84101E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1683077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F1D9EDA-042D-4F9F-85FB-FFE6F6C2094F}"/>
              </a:ext>
            </a:extLst>
          </p:cNvPr>
          <p:cNvSpPr>
            <a:spLocks noGrp="1"/>
          </p:cNvSpPr>
          <p:nvPr>
            <p:ph type="body" sz="quarter" idx="10" hasCustomPrompt="1"/>
          </p:nvPr>
        </p:nvSpPr>
        <p:spPr>
          <a:xfrm>
            <a:off x="6903982" y="438943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8" name="Text Placeholder 12">
            <a:extLst>
              <a:ext uri="{FF2B5EF4-FFF2-40B4-BE49-F238E27FC236}">
                <a16:creationId xmlns:a16="http://schemas.microsoft.com/office/drawing/2014/main" id="{4B72E8BD-8A09-49B9-B849-9E5F7693B1F9}"/>
              </a:ext>
            </a:extLst>
          </p:cNvPr>
          <p:cNvSpPr>
            <a:spLocks noGrp="1"/>
          </p:cNvSpPr>
          <p:nvPr>
            <p:ph type="body" sz="quarter" idx="15" hasCustomPrompt="1"/>
          </p:nvPr>
        </p:nvSpPr>
        <p:spPr>
          <a:xfrm>
            <a:off x="6903981" y="566981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9" name="Text Placeholder 12">
            <a:extLst>
              <a:ext uri="{FF2B5EF4-FFF2-40B4-BE49-F238E27FC236}">
                <a16:creationId xmlns:a16="http://schemas.microsoft.com/office/drawing/2014/main" id="{6E9E2627-221F-4EDE-A5D9-4324985DF856}"/>
              </a:ext>
            </a:extLst>
          </p:cNvPr>
          <p:cNvSpPr>
            <a:spLocks noGrp="1"/>
          </p:cNvSpPr>
          <p:nvPr>
            <p:ph type="body" sz="quarter" idx="24" hasCustomPrompt="1"/>
          </p:nvPr>
        </p:nvSpPr>
        <p:spPr>
          <a:xfrm>
            <a:off x="1875163" y="1994054"/>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39A104B0-41D2-46F0-BD6B-C834E9496836}"/>
              </a:ext>
            </a:extLst>
          </p:cNvPr>
          <p:cNvSpPr>
            <a:spLocks noGrp="1"/>
          </p:cNvSpPr>
          <p:nvPr>
            <p:ph type="body" sz="quarter" idx="25" hasCustomPrompt="1"/>
          </p:nvPr>
        </p:nvSpPr>
        <p:spPr>
          <a:xfrm>
            <a:off x="1875163" y="1551600"/>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1" name="Text Placeholder 12">
            <a:extLst>
              <a:ext uri="{FF2B5EF4-FFF2-40B4-BE49-F238E27FC236}">
                <a16:creationId xmlns:a16="http://schemas.microsoft.com/office/drawing/2014/main" id="{720DF8A3-66AD-4285-A027-87A8D71D793D}"/>
              </a:ext>
            </a:extLst>
          </p:cNvPr>
          <p:cNvSpPr>
            <a:spLocks noGrp="1"/>
          </p:cNvSpPr>
          <p:nvPr>
            <p:ph type="body" sz="quarter" idx="26" hasCustomPrompt="1"/>
          </p:nvPr>
        </p:nvSpPr>
        <p:spPr>
          <a:xfrm>
            <a:off x="1875163" y="32968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35C51D50-F1C9-4511-AE92-B12DCBFE4BAA}"/>
              </a:ext>
            </a:extLst>
          </p:cNvPr>
          <p:cNvSpPr>
            <a:spLocks noGrp="1"/>
          </p:cNvSpPr>
          <p:nvPr>
            <p:ph type="body" sz="quarter" idx="27" hasCustomPrompt="1"/>
          </p:nvPr>
        </p:nvSpPr>
        <p:spPr>
          <a:xfrm>
            <a:off x="1875163" y="28543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3" name="Text Placeholder 12">
            <a:extLst>
              <a:ext uri="{FF2B5EF4-FFF2-40B4-BE49-F238E27FC236}">
                <a16:creationId xmlns:a16="http://schemas.microsoft.com/office/drawing/2014/main" id="{95DE1EA4-F099-4543-8E54-7D5D8EAC2255}"/>
              </a:ext>
            </a:extLst>
          </p:cNvPr>
          <p:cNvSpPr>
            <a:spLocks noGrp="1"/>
          </p:cNvSpPr>
          <p:nvPr>
            <p:ph type="body" sz="quarter" idx="28" hasCustomPrompt="1"/>
          </p:nvPr>
        </p:nvSpPr>
        <p:spPr>
          <a:xfrm>
            <a:off x="1875163" y="4614351"/>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93CAAE08-0B6C-4CD0-B3DE-CE6787EEE029}"/>
              </a:ext>
            </a:extLst>
          </p:cNvPr>
          <p:cNvSpPr>
            <a:spLocks noGrp="1"/>
          </p:cNvSpPr>
          <p:nvPr>
            <p:ph type="body" sz="quarter" idx="29" hasCustomPrompt="1"/>
          </p:nvPr>
        </p:nvSpPr>
        <p:spPr>
          <a:xfrm>
            <a:off x="1875163" y="4171897"/>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Tree>
    <p:extLst>
      <p:ext uri="{BB962C8B-B14F-4D97-AF65-F5344CB8AC3E}">
        <p14:creationId xmlns:p14="http://schemas.microsoft.com/office/powerpoint/2010/main" val="8027358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grpSp>
        <p:nvGrpSpPr>
          <p:cNvPr id="6" name="Group 5">
            <a:extLst>
              <a:ext uri="{FF2B5EF4-FFF2-40B4-BE49-F238E27FC236}">
                <a16:creationId xmlns:a16="http://schemas.microsoft.com/office/drawing/2014/main" id="{DD8CA186-DA05-4870-9003-6FB2DA810DAB}"/>
              </a:ext>
            </a:extLst>
          </p:cNvPr>
          <p:cNvGrpSpPr/>
          <p:nvPr userDrawn="1"/>
        </p:nvGrpSpPr>
        <p:grpSpPr>
          <a:xfrm>
            <a:off x="-757646" y="4648188"/>
            <a:ext cx="12140835" cy="2500032"/>
            <a:chOff x="382287" y="4081809"/>
            <a:chExt cx="11047711" cy="2812721"/>
          </a:xfrm>
        </p:grpSpPr>
        <p:pic>
          <p:nvPicPr>
            <p:cNvPr id="11" name="Picture 10">
              <a:extLst>
                <a:ext uri="{FF2B5EF4-FFF2-40B4-BE49-F238E27FC236}">
                  <a16:creationId xmlns:a16="http://schemas.microsoft.com/office/drawing/2014/main" id="{04BB3644-6ED7-48A1-9A20-56E442D810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2" name="Picture 11">
              <a:extLst>
                <a:ext uri="{FF2B5EF4-FFF2-40B4-BE49-F238E27FC236}">
                  <a16:creationId xmlns:a16="http://schemas.microsoft.com/office/drawing/2014/main" id="{9A7EE4F9-36DE-4189-89B3-36F60C84D6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3" name="Picture 12">
              <a:extLst>
                <a:ext uri="{FF2B5EF4-FFF2-40B4-BE49-F238E27FC236}">
                  <a16:creationId xmlns:a16="http://schemas.microsoft.com/office/drawing/2014/main" id="{F50F21DE-7C91-4E58-BC38-7B59A10281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4" name="Picture 13">
              <a:extLst>
                <a:ext uri="{FF2B5EF4-FFF2-40B4-BE49-F238E27FC236}">
                  <a16:creationId xmlns:a16="http://schemas.microsoft.com/office/drawing/2014/main" id="{11C34FAF-C8BB-4333-A9AC-07C2D2E1DC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5" name="Picture 14">
              <a:extLst>
                <a:ext uri="{FF2B5EF4-FFF2-40B4-BE49-F238E27FC236}">
                  <a16:creationId xmlns:a16="http://schemas.microsoft.com/office/drawing/2014/main" id="{4D949BA5-D7EF-419D-A111-36E4D205A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6" name="Picture 15">
              <a:extLst>
                <a:ext uri="{FF2B5EF4-FFF2-40B4-BE49-F238E27FC236}">
                  <a16:creationId xmlns:a16="http://schemas.microsoft.com/office/drawing/2014/main" id="{0084C8A3-7AEE-404C-8125-76E248BE6E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7" name="Picture 16">
              <a:extLst>
                <a:ext uri="{FF2B5EF4-FFF2-40B4-BE49-F238E27FC236}">
                  <a16:creationId xmlns:a16="http://schemas.microsoft.com/office/drawing/2014/main" id="{B5D0E563-A689-4425-949F-910C1DA5B3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8" name="Picture 17">
            <a:extLst>
              <a:ext uri="{FF2B5EF4-FFF2-40B4-BE49-F238E27FC236}">
                <a16:creationId xmlns:a16="http://schemas.microsoft.com/office/drawing/2014/main" id="{814946D8-0A31-41F2-8266-AD0B660BA11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9" name="Picture 18">
            <a:extLst>
              <a:ext uri="{FF2B5EF4-FFF2-40B4-BE49-F238E27FC236}">
                <a16:creationId xmlns:a16="http://schemas.microsoft.com/office/drawing/2014/main" id="{516EABFF-C706-4FA2-AD44-92EC36B03E2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21" name="Group 20">
            <a:extLst>
              <a:ext uri="{FF2B5EF4-FFF2-40B4-BE49-F238E27FC236}">
                <a16:creationId xmlns:a16="http://schemas.microsoft.com/office/drawing/2014/main" id="{EB741F85-D215-47BF-B320-05FF5596EE1D}"/>
              </a:ext>
            </a:extLst>
          </p:cNvPr>
          <p:cNvGrpSpPr/>
          <p:nvPr userDrawn="1"/>
        </p:nvGrpSpPr>
        <p:grpSpPr>
          <a:xfrm>
            <a:off x="1733437" y="4531226"/>
            <a:ext cx="12140835" cy="2500032"/>
            <a:chOff x="382287" y="4081809"/>
            <a:chExt cx="11047711" cy="2812721"/>
          </a:xfrm>
        </p:grpSpPr>
        <p:pic>
          <p:nvPicPr>
            <p:cNvPr id="22" name="Picture 21">
              <a:extLst>
                <a:ext uri="{FF2B5EF4-FFF2-40B4-BE49-F238E27FC236}">
                  <a16:creationId xmlns:a16="http://schemas.microsoft.com/office/drawing/2014/main" id="{2F14431B-B29D-4FF2-A4B0-4F24B843B0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23" name="Picture 22">
              <a:extLst>
                <a:ext uri="{FF2B5EF4-FFF2-40B4-BE49-F238E27FC236}">
                  <a16:creationId xmlns:a16="http://schemas.microsoft.com/office/drawing/2014/main" id="{C06B461A-EFCF-4625-990E-FD2CE25D9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24" name="Picture 23">
              <a:extLst>
                <a:ext uri="{FF2B5EF4-FFF2-40B4-BE49-F238E27FC236}">
                  <a16:creationId xmlns:a16="http://schemas.microsoft.com/office/drawing/2014/main" id="{6DB4C068-8152-45B0-80FC-1547A4A1D7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25" name="Picture 24">
              <a:extLst>
                <a:ext uri="{FF2B5EF4-FFF2-40B4-BE49-F238E27FC236}">
                  <a16:creationId xmlns:a16="http://schemas.microsoft.com/office/drawing/2014/main" id="{2663039B-EC97-4336-A868-6B8F147FE9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26" name="Picture 25">
              <a:extLst>
                <a:ext uri="{FF2B5EF4-FFF2-40B4-BE49-F238E27FC236}">
                  <a16:creationId xmlns:a16="http://schemas.microsoft.com/office/drawing/2014/main" id="{A1186F21-BFA6-478B-AEC2-522F8A6148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27" name="Picture 26">
              <a:extLst>
                <a:ext uri="{FF2B5EF4-FFF2-40B4-BE49-F238E27FC236}">
                  <a16:creationId xmlns:a16="http://schemas.microsoft.com/office/drawing/2014/main" id="{B7F8BB38-24E6-40DE-9977-8DF6A21FC9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28" name="Picture 27">
              <a:extLst>
                <a:ext uri="{FF2B5EF4-FFF2-40B4-BE49-F238E27FC236}">
                  <a16:creationId xmlns:a16="http://schemas.microsoft.com/office/drawing/2014/main" id="{EBD19C05-19D2-4FB1-A3A7-6750EFC64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4038203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A0DD37-0402-47C4-95BC-90FB4E312C30}"/>
              </a:ext>
            </a:extLst>
          </p:cNvPr>
          <p:cNvSpPr>
            <a:spLocks noGrp="1"/>
          </p:cNvSpPr>
          <p:nvPr>
            <p:ph type="body" sz="quarter" idx="10" hasCustomPrompt="1"/>
          </p:nvPr>
        </p:nvSpPr>
        <p:spPr>
          <a:xfrm>
            <a:off x="3733800" y="437546"/>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A9FF7EC2-C525-4C29-9BA4-63B956D6D443}"/>
              </a:ext>
            </a:extLst>
          </p:cNvPr>
          <p:cNvSpPr>
            <a:spLocks noGrp="1"/>
          </p:cNvSpPr>
          <p:nvPr>
            <p:ph type="body" sz="quarter" idx="12" hasCustomPrompt="1"/>
          </p:nvPr>
        </p:nvSpPr>
        <p:spPr>
          <a:xfrm>
            <a:off x="3733800" y="14964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483B83-7788-4354-BE4B-EDF94AD51815}"/>
              </a:ext>
            </a:extLst>
          </p:cNvPr>
          <p:cNvSpPr>
            <a:spLocks noGrp="1"/>
          </p:cNvSpPr>
          <p:nvPr>
            <p:ph type="body" sz="quarter" idx="24" hasCustomPrompt="1"/>
          </p:nvPr>
        </p:nvSpPr>
        <p:spPr>
          <a:xfrm>
            <a:off x="952077" y="3660790"/>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B8657103-1C5C-4196-A0BF-7CFF12581A78}"/>
              </a:ext>
            </a:extLst>
          </p:cNvPr>
          <p:cNvSpPr>
            <a:spLocks noGrp="1"/>
          </p:cNvSpPr>
          <p:nvPr>
            <p:ph type="body" sz="quarter" idx="25" hasCustomPrompt="1"/>
          </p:nvPr>
        </p:nvSpPr>
        <p:spPr>
          <a:xfrm>
            <a:off x="952077" y="3218336"/>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4D89C6F7-C57E-4E72-A57E-C20E4F34C070}"/>
              </a:ext>
            </a:extLst>
          </p:cNvPr>
          <p:cNvSpPr>
            <a:spLocks noGrp="1"/>
          </p:cNvSpPr>
          <p:nvPr>
            <p:ph type="body" sz="quarter" idx="26" hasCustomPrompt="1"/>
          </p:nvPr>
        </p:nvSpPr>
        <p:spPr>
          <a:xfrm>
            <a:off x="8816442" y="3871454"/>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1A9FBB4D-8620-40C7-9AE0-87755D29BE51}"/>
              </a:ext>
            </a:extLst>
          </p:cNvPr>
          <p:cNvSpPr>
            <a:spLocks noGrp="1"/>
          </p:cNvSpPr>
          <p:nvPr>
            <p:ph type="body" sz="quarter" idx="27" hasCustomPrompt="1"/>
          </p:nvPr>
        </p:nvSpPr>
        <p:spPr>
          <a:xfrm>
            <a:off x="8816442" y="3429000"/>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4D5ABBEA-2FB5-4D57-A146-CEA1F45782B1}"/>
              </a:ext>
            </a:extLst>
          </p:cNvPr>
          <p:cNvSpPr>
            <a:spLocks noGrp="1"/>
          </p:cNvSpPr>
          <p:nvPr>
            <p:ph type="body" sz="quarter" idx="28" hasCustomPrompt="1"/>
          </p:nvPr>
        </p:nvSpPr>
        <p:spPr>
          <a:xfrm>
            <a:off x="1327822" y="1902169"/>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13" name="Text Placeholder 12">
            <a:extLst>
              <a:ext uri="{FF2B5EF4-FFF2-40B4-BE49-F238E27FC236}">
                <a16:creationId xmlns:a16="http://schemas.microsoft.com/office/drawing/2014/main" id="{9DA5FD22-CE81-41AF-9773-28B54BA6611F}"/>
              </a:ext>
            </a:extLst>
          </p:cNvPr>
          <p:cNvSpPr>
            <a:spLocks noGrp="1"/>
          </p:cNvSpPr>
          <p:nvPr>
            <p:ph type="body" sz="quarter" idx="29" hasCustomPrompt="1"/>
          </p:nvPr>
        </p:nvSpPr>
        <p:spPr>
          <a:xfrm>
            <a:off x="9192187" y="2189138"/>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Tree>
    <p:extLst>
      <p:ext uri="{BB962C8B-B14F-4D97-AF65-F5344CB8AC3E}">
        <p14:creationId xmlns:p14="http://schemas.microsoft.com/office/powerpoint/2010/main" val="2853323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0FE5595-F4CC-41FE-93BC-F9F5928FE409}"/>
              </a:ext>
            </a:extLst>
          </p:cNvPr>
          <p:cNvGrpSpPr/>
          <p:nvPr userDrawn="1"/>
        </p:nvGrpSpPr>
        <p:grpSpPr>
          <a:xfrm>
            <a:off x="-394642" y="4436329"/>
            <a:ext cx="12878288" cy="2815091"/>
            <a:chOff x="11758" y="4349244"/>
            <a:chExt cx="12878288" cy="2815091"/>
          </a:xfrm>
        </p:grpSpPr>
        <p:pic>
          <p:nvPicPr>
            <p:cNvPr id="13" name="Picture 12">
              <a:extLst>
                <a:ext uri="{FF2B5EF4-FFF2-40B4-BE49-F238E27FC236}">
                  <a16:creationId xmlns:a16="http://schemas.microsoft.com/office/drawing/2014/main" id="{513FAC01-0DE1-4B93-9D61-94499582DA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4" name="Picture 13">
              <a:extLst>
                <a:ext uri="{FF2B5EF4-FFF2-40B4-BE49-F238E27FC236}">
                  <a16:creationId xmlns:a16="http://schemas.microsoft.com/office/drawing/2014/main" id="{F18AF9C1-7A3D-46A2-A1F9-C6BC65FBE69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5" name="Picture 14">
              <a:extLst>
                <a:ext uri="{FF2B5EF4-FFF2-40B4-BE49-F238E27FC236}">
                  <a16:creationId xmlns:a16="http://schemas.microsoft.com/office/drawing/2014/main" id="{CD12313E-E7D2-4BC0-9A7A-8BF73FF413D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16" name="Picture 15">
              <a:extLst>
                <a:ext uri="{FF2B5EF4-FFF2-40B4-BE49-F238E27FC236}">
                  <a16:creationId xmlns:a16="http://schemas.microsoft.com/office/drawing/2014/main" id="{BE0B7F9F-87AC-4DDB-8EA1-BFB152B8EE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7" name="Picture 16">
              <a:extLst>
                <a:ext uri="{FF2B5EF4-FFF2-40B4-BE49-F238E27FC236}">
                  <a16:creationId xmlns:a16="http://schemas.microsoft.com/office/drawing/2014/main" id="{66D9295C-B878-483E-BAC3-3310B3A3B8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18" name="Picture 17">
              <a:extLst>
                <a:ext uri="{FF2B5EF4-FFF2-40B4-BE49-F238E27FC236}">
                  <a16:creationId xmlns:a16="http://schemas.microsoft.com/office/drawing/2014/main" id="{ABBB3DBE-E4CE-4FB3-8DD7-CFFE22708B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9" name="Picture 18">
              <a:extLst>
                <a:ext uri="{FF2B5EF4-FFF2-40B4-BE49-F238E27FC236}">
                  <a16:creationId xmlns:a16="http://schemas.microsoft.com/office/drawing/2014/main" id="{BD80CE64-00C7-4C73-90CC-8A9BE76ED2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40041622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233512" y="162827"/>
            <a:ext cx="10921631" cy="6218722"/>
          </a:xfrm>
          <a:prstGeom prst="rect">
            <a:avLst/>
          </a:prstGeom>
        </p:spPr>
      </p:pic>
      <p:sp>
        <p:nvSpPr>
          <p:cNvPr id="5" name="Oval 4">
            <a:extLst>
              <a:ext uri="{FF2B5EF4-FFF2-40B4-BE49-F238E27FC236}">
                <a16:creationId xmlns:a16="http://schemas.microsoft.com/office/drawing/2014/main" id="{282F2AB1-39A4-42DE-AA87-AF0D5606DE8B}"/>
              </a:ext>
            </a:extLst>
          </p:cNvPr>
          <p:cNvSpPr/>
          <p:nvPr userDrawn="1"/>
        </p:nvSpPr>
        <p:spPr>
          <a:xfrm>
            <a:off x="1334702" y="5146508"/>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8B302C2-0EE8-4F83-B4E6-66FE4D32453B}"/>
              </a:ext>
            </a:extLst>
          </p:cNvPr>
          <p:cNvGrpSpPr/>
          <p:nvPr userDrawn="1"/>
        </p:nvGrpSpPr>
        <p:grpSpPr>
          <a:xfrm>
            <a:off x="-1468924" y="2856844"/>
            <a:ext cx="14855024" cy="5996462"/>
            <a:chOff x="-1494324" y="2360594"/>
            <a:chExt cx="14855024" cy="5996462"/>
          </a:xfrm>
        </p:grpSpPr>
        <p:sp>
          <p:nvSpPr>
            <p:cNvPr id="2" name="Oval 1">
              <a:extLst>
                <a:ext uri="{FF2B5EF4-FFF2-40B4-BE49-F238E27FC236}">
                  <a16:creationId xmlns:a16="http://schemas.microsoft.com/office/drawing/2014/main"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8EE513B6-75E0-4530-9C8F-092B6C8ED671}"/>
              </a:ext>
            </a:extLst>
          </p:cNvPr>
          <p:cNvGrpSpPr/>
          <p:nvPr userDrawn="1"/>
        </p:nvGrpSpPr>
        <p:grpSpPr>
          <a:xfrm>
            <a:off x="-394642" y="4436329"/>
            <a:ext cx="12878288" cy="2815091"/>
            <a:chOff x="11758" y="4349244"/>
            <a:chExt cx="12878288" cy="2815091"/>
          </a:xfrm>
        </p:grpSpPr>
        <p:pic>
          <p:nvPicPr>
            <p:cNvPr id="25" name="Picture 24">
              <a:extLst>
                <a:ext uri="{FF2B5EF4-FFF2-40B4-BE49-F238E27FC236}">
                  <a16:creationId xmlns:a16="http://schemas.microsoft.com/office/drawing/2014/main" id="{0CCA0256-AD65-4132-8661-40699FD1CE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02648672-EF73-4A85-A2B9-8D52953608F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7092F81F-1E86-4569-AF2F-16D0028570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8" name="Picture 27">
              <a:extLst>
                <a:ext uri="{FF2B5EF4-FFF2-40B4-BE49-F238E27FC236}">
                  <a16:creationId xmlns:a16="http://schemas.microsoft.com/office/drawing/2014/main" id="{6426CF5C-8663-4CB0-A9BA-B6B0057D78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9" name="Picture 28">
              <a:extLst>
                <a:ext uri="{FF2B5EF4-FFF2-40B4-BE49-F238E27FC236}">
                  <a16:creationId xmlns:a16="http://schemas.microsoft.com/office/drawing/2014/main" id="{74B43B3B-D6B1-4C53-BC76-1B75FCCAB1D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30" name="Picture 29">
              <a:extLst>
                <a:ext uri="{FF2B5EF4-FFF2-40B4-BE49-F238E27FC236}">
                  <a16:creationId xmlns:a16="http://schemas.microsoft.com/office/drawing/2014/main" id="{6BCE46B9-9B0A-431F-9CD2-E706627C18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1" name="Picture 30">
              <a:extLst>
                <a:ext uri="{FF2B5EF4-FFF2-40B4-BE49-F238E27FC236}">
                  <a16:creationId xmlns:a16="http://schemas.microsoft.com/office/drawing/2014/main" id="{18E49E64-71E0-4B40-BB0F-CF781EAF37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6408910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233512" y="162827"/>
            <a:ext cx="10921631" cy="6218722"/>
          </a:xfrm>
          <a:prstGeom prst="rect">
            <a:avLst/>
          </a:prstGeom>
        </p:spPr>
      </p:pic>
      <p:sp>
        <p:nvSpPr>
          <p:cNvPr id="11" name="Oval 10">
            <a:extLst>
              <a:ext uri="{FF2B5EF4-FFF2-40B4-BE49-F238E27FC236}">
                <a16:creationId xmlns:a16="http://schemas.microsoft.com/office/drawing/2014/main" id="{F94DDFB7-6AF2-4D46-9A60-93C49DE43739}"/>
              </a:ext>
            </a:extLst>
          </p:cNvPr>
          <p:cNvSpPr/>
          <p:nvPr userDrawn="1"/>
        </p:nvSpPr>
        <p:spPr>
          <a:xfrm>
            <a:off x="2184400" y="6477000"/>
            <a:ext cx="7378700" cy="1041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274455BB-A874-44B5-92EA-F1EFBBA6C44A}"/>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3147009" y="3709136"/>
            <a:ext cx="1691689" cy="2919147"/>
          </a:xfrm>
          <a:prstGeom prst="rect">
            <a:avLst/>
          </a:prstGeom>
        </p:spPr>
      </p:pic>
      <p:pic>
        <p:nvPicPr>
          <p:cNvPr id="13" name="Graphic 12">
            <a:extLst>
              <a:ext uri="{FF2B5EF4-FFF2-40B4-BE49-F238E27FC236}">
                <a16:creationId xmlns:a16="http://schemas.microsoft.com/office/drawing/2014/main" id="{63B928A4-32AC-481F-A28A-86A3E56C21E4}"/>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rot="348738">
            <a:off x="4146279" y="1179707"/>
            <a:ext cx="3206003" cy="5532219"/>
          </a:xfrm>
          <a:prstGeom prst="rect">
            <a:avLst/>
          </a:prstGeom>
        </p:spPr>
      </p:pic>
      <p:pic>
        <p:nvPicPr>
          <p:cNvPr id="14" name="Graphic 13">
            <a:extLst>
              <a:ext uri="{FF2B5EF4-FFF2-40B4-BE49-F238E27FC236}">
                <a16:creationId xmlns:a16="http://schemas.microsoft.com/office/drawing/2014/main" id="{DEAA3047-0CD4-4DD6-B32F-A4FFD17EDBBB}"/>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flipH="1">
            <a:off x="7282159" y="3709136"/>
            <a:ext cx="1691689" cy="2919147"/>
          </a:xfrm>
          <a:prstGeom prst="rect">
            <a:avLst/>
          </a:prstGeom>
        </p:spPr>
      </p:pic>
      <p:sp>
        <p:nvSpPr>
          <p:cNvPr id="15" name="Text Placeholder 6">
            <a:extLst>
              <a:ext uri="{FF2B5EF4-FFF2-40B4-BE49-F238E27FC236}">
                <a16:creationId xmlns:a16="http://schemas.microsoft.com/office/drawing/2014/main" id="{7DD97C0D-20DB-47B6-9864-EB05532CB639}"/>
              </a:ext>
            </a:extLst>
          </p:cNvPr>
          <p:cNvSpPr>
            <a:spLocks noGrp="1"/>
          </p:cNvSpPr>
          <p:nvPr>
            <p:ph type="body" sz="quarter" idx="10" hasCustomPrompt="1"/>
          </p:nvPr>
        </p:nvSpPr>
        <p:spPr>
          <a:xfrm>
            <a:off x="6951961" y="8193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16" name="Text Placeholder 12">
            <a:extLst>
              <a:ext uri="{FF2B5EF4-FFF2-40B4-BE49-F238E27FC236}">
                <a16:creationId xmlns:a16="http://schemas.microsoft.com/office/drawing/2014/main" id="{E6C3AE00-71C9-46F4-B575-85ED679C4A36}"/>
              </a:ext>
            </a:extLst>
          </p:cNvPr>
          <p:cNvSpPr>
            <a:spLocks noGrp="1"/>
          </p:cNvSpPr>
          <p:nvPr>
            <p:ph type="body" sz="quarter" idx="15" hasCustomPrompt="1"/>
          </p:nvPr>
        </p:nvSpPr>
        <p:spPr>
          <a:xfrm>
            <a:off x="6951960" y="209970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19" name="Text Placeholder 12">
            <a:extLst>
              <a:ext uri="{FF2B5EF4-FFF2-40B4-BE49-F238E27FC236}">
                <a16:creationId xmlns:a16="http://schemas.microsoft.com/office/drawing/2014/main" id="{CF1FB339-DC7B-4CF0-B0DB-D4EB8D7947B2}"/>
              </a:ext>
            </a:extLst>
          </p:cNvPr>
          <p:cNvSpPr>
            <a:spLocks noGrp="1"/>
          </p:cNvSpPr>
          <p:nvPr>
            <p:ph type="body" sz="quarter" idx="16" hasCustomPrompt="1"/>
          </p:nvPr>
        </p:nvSpPr>
        <p:spPr>
          <a:xfrm>
            <a:off x="830051" y="1665908"/>
            <a:ext cx="3287722"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Tree>
    <p:extLst>
      <p:ext uri="{BB962C8B-B14F-4D97-AF65-F5344CB8AC3E}">
        <p14:creationId xmlns:p14="http://schemas.microsoft.com/office/powerpoint/2010/main" val="3798135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16" name="Group 15">
            <a:extLst>
              <a:ext uri="{FF2B5EF4-FFF2-40B4-BE49-F238E27FC236}">
                <a16:creationId xmlns:a16="http://schemas.microsoft.com/office/drawing/2014/main" id="{1A09AF5C-A83A-493D-8A91-77522331B710}"/>
              </a:ext>
            </a:extLst>
          </p:cNvPr>
          <p:cNvGrpSpPr/>
          <p:nvPr userDrawn="1"/>
        </p:nvGrpSpPr>
        <p:grpSpPr>
          <a:xfrm>
            <a:off x="-394642" y="4436329"/>
            <a:ext cx="12878288" cy="2815091"/>
            <a:chOff x="11758" y="4349244"/>
            <a:chExt cx="12878288" cy="2815091"/>
          </a:xfrm>
        </p:grpSpPr>
        <p:pic>
          <p:nvPicPr>
            <p:cNvPr id="17" name="Picture 16">
              <a:extLst>
                <a:ext uri="{FF2B5EF4-FFF2-40B4-BE49-F238E27FC236}">
                  <a16:creationId xmlns:a16="http://schemas.microsoft.com/office/drawing/2014/main" id="{D200291D-C588-4EF9-A5FC-2C8EF3A1185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8" name="Picture 17">
              <a:extLst>
                <a:ext uri="{FF2B5EF4-FFF2-40B4-BE49-F238E27FC236}">
                  <a16:creationId xmlns:a16="http://schemas.microsoft.com/office/drawing/2014/main" id="{B8D7F040-C277-4F25-B069-809F3321FF8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9" name="Picture 18">
              <a:extLst>
                <a:ext uri="{FF2B5EF4-FFF2-40B4-BE49-F238E27FC236}">
                  <a16:creationId xmlns:a16="http://schemas.microsoft.com/office/drawing/2014/main" id="{0141FB8F-132E-451C-9DE3-71058A609F0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0" name="Picture 19">
              <a:extLst>
                <a:ext uri="{FF2B5EF4-FFF2-40B4-BE49-F238E27FC236}">
                  <a16:creationId xmlns:a16="http://schemas.microsoft.com/office/drawing/2014/main" id="{D38CE157-504E-40A1-A099-C5472E3A44E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id="{BE8316F8-7ABD-46F0-9EE7-7E7483D4170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2" name="Picture 21">
              <a:extLst>
                <a:ext uri="{FF2B5EF4-FFF2-40B4-BE49-F238E27FC236}">
                  <a16:creationId xmlns:a16="http://schemas.microsoft.com/office/drawing/2014/main" id="{B12009ED-0759-4ABA-9D3C-9448E6AE27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3" name="Picture 32">
              <a:extLst>
                <a:ext uri="{FF2B5EF4-FFF2-40B4-BE49-F238E27FC236}">
                  <a16:creationId xmlns:a16="http://schemas.microsoft.com/office/drawing/2014/main" id="{EB5BA2E6-F579-43F4-A6CF-1463D1CF928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098004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2CD3589E-3559-41E0-B310-A85ECC8A2FB3}"/>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4" name="图片 13">
            <a:extLst>
              <a:ext uri="{FF2B5EF4-FFF2-40B4-BE49-F238E27FC236}">
                <a16:creationId xmlns:a16="http://schemas.microsoft.com/office/drawing/2014/main"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64872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233512" y="162827"/>
            <a:ext cx="10921631" cy="6218722"/>
          </a:xfrm>
          <a:prstGeom prst="rect">
            <a:avLst/>
          </a:prstGeom>
        </p:spPr>
      </p:pic>
      <p:pic>
        <p:nvPicPr>
          <p:cNvPr id="3" name="Graphic 2">
            <a:extLst>
              <a:ext uri="{FF2B5EF4-FFF2-40B4-BE49-F238E27FC236}">
                <a16:creationId xmlns:a16="http://schemas.microsoft.com/office/drawing/2014/main" id="{5E5B1992-024B-467E-A0E1-F9C9CADECC02}"/>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7651194" y="816268"/>
            <a:ext cx="3526035" cy="4450544"/>
          </a:xfrm>
          <a:prstGeom prst="rect">
            <a:avLst/>
          </a:prstGeom>
        </p:spPr>
      </p:pic>
      <p:pic>
        <p:nvPicPr>
          <p:cNvPr id="4" name="Graphic 3">
            <a:extLst>
              <a:ext uri="{FF2B5EF4-FFF2-40B4-BE49-F238E27FC236}">
                <a16:creationId xmlns:a16="http://schemas.microsoft.com/office/drawing/2014/main" id="{140A7A0A-8C87-4C6E-AA75-28098E89697D}"/>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7768291" y="984140"/>
            <a:ext cx="3291840" cy="4114800"/>
          </a:xfrm>
          <a:prstGeom prst="rect">
            <a:avLst/>
          </a:prstGeom>
        </p:spPr>
      </p:pic>
      <p:sp>
        <p:nvSpPr>
          <p:cNvPr id="6" name="Text Placeholder 6">
            <a:extLst>
              <a:ext uri="{FF2B5EF4-FFF2-40B4-BE49-F238E27FC236}">
                <a16:creationId xmlns:a16="http://schemas.microsoft.com/office/drawing/2014/main" id="{33BC8911-515A-403D-A3B3-9A4652431840}"/>
              </a:ext>
            </a:extLst>
          </p:cNvPr>
          <p:cNvSpPr>
            <a:spLocks noGrp="1"/>
          </p:cNvSpPr>
          <p:nvPr>
            <p:ph type="body" sz="quarter" idx="10" hasCustomPrompt="1"/>
          </p:nvPr>
        </p:nvSpPr>
        <p:spPr>
          <a:xfrm>
            <a:off x="1204609" y="1919796"/>
            <a:ext cx="5475488" cy="1509204"/>
          </a:xfrm>
          <a:prstGeom prst="rect">
            <a:avLst/>
          </a:prstGeom>
        </p:spPr>
        <p:txBody>
          <a:bodyPr>
            <a:noAutofit/>
          </a:bodyPr>
          <a:lstStyle>
            <a:lvl1pPr marL="0" indent="0" algn="ctr">
              <a:buNone/>
              <a:defRPr sz="11500">
                <a:solidFill>
                  <a:srgbClr val="CF2665"/>
                </a:solidFill>
                <a:latin typeface="+mj-lt"/>
              </a:defRPr>
            </a:lvl1pPr>
          </a:lstStyle>
          <a:p>
            <a:pPr lvl="0"/>
            <a:r>
              <a:rPr lang="en-US" dirty="0"/>
              <a:t>15 mins</a:t>
            </a:r>
          </a:p>
        </p:txBody>
      </p:sp>
      <p:sp>
        <p:nvSpPr>
          <p:cNvPr id="8" name="Text Placeholder 8">
            <a:extLst>
              <a:ext uri="{FF2B5EF4-FFF2-40B4-BE49-F238E27FC236}">
                <a16:creationId xmlns:a16="http://schemas.microsoft.com/office/drawing/2014/main" id="{0649728B-7816-4A35-B2E8-FA79FD0F51AF}"/>
              </a:ext>
            </a:extLst>
          </p:cNvPr>
          <p:cNvSpPr>
            <a:spLocks noGrp="1"/>
          </p:cNvSpPr>
          <p:nvPr>
            <p:ph type="body" sz="quarter" idx="12" hasCustomPrompt="1"/>
          </p:nvPr>
        </p:nvSpPr>
        <p:spPr>
          <a:xfrm>
            <a:off x="1637354" y="3377187"/>
            <a:ext cx="4724400" cy="571500"/>
          </a:xfrm>
          <a:prstGeom prst="rect">
            <a:avLst/>
          </a:prstGeom>
        </p:spPr>
        <p:txBody>
          <a:bodyPr>
            <a:noAutofit/>
          </a:bodyPr>
          <a:lstStyle>
            <a:lvl1pPr marL="0" indent="0" algn="ctr">
              <a:buNone/>
              <a:defRPr sz="3600"/>
            </a:lvl1pPr>
          </a:lstStyle>
          <a:p>
            <a:pPr lvl="0"/>
            <a:r>
              <a:rPr lang="en-US" dirty="0"/>
              <a:t>Section break.</a:t>
            </a:r>
          </a:p>
        </p:txBody>
      </p:sp>
    </p:spTree>
    <p:extLst>
      <p:ext uri="{BB962C8B-B14F-4D97-AF65-F5344CB8AC3E}">
        <p14:creationId xmlns:p14="http://schemas.microsoft.com/office/powerpoint/2010/main" val="13302111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93EC5C04-BC5D-436F-9407-26497E24D19D}"/>
              </a:ext>
            </a:extLst>
          </p:cNvPr>
          <p:cNvSpPr>
            <a:spLocks noGrp="1"/>
          </p:cNvSpPr>
          <p:nvPr>
            <p:ph type="body" sz="quarter" idx="10" hasCustomPrompt="1"/>
          </p:nvPr>
        </p:nvSpPr>
        <p:spPr>
          <a:xfrm>
            <a:off x="6095999" y="1566220"/>
            <a:ext cx="3941379" cy="2501283"/>
          </a:xfrm>
          <a:prstGeom prst="rect">
            <a:avLst/>
          </a:prstGeom>
        </p:spPr>
        <p:txBody>
          <a:bodyPr>
            <a:normAutofit/>
          </a:bodyPr>
          <a:lstStyle>
            <a:lvl1pPr marL="0" indent="0" algn="ctr">
              <a:buNone/>
              <a:defRPr sz="8000">
                <a:solidFill>
                  <a:srgbClr val="CF2665"/>
                </a:solidFill>
                <a:latin typeface="+mj-lt"/>
              </a:defRPr>
            </a:lvl1pPr>
          </a:lstStyle>
          <a:p>
            <a:pPr lvl="0"/>
            <a:r>
              <a:rPr lang="en-US" dirty="0"/>
              <a:t>Thank</a:t>
            </a:r>
          </a:p>
          <a:p>
            <a:pPr lvl="0"/>
            <a:r>
              <a:rPr lang="en-US" dirty="0"/>
              <a:t>You</a:t>
            </a:r>
          </a:p>
        </p:txBody>
      </p:sp>
      <p:grpSp>
        <p:nvGrpSpPr>
          <p:cNvPr id="13" name="Group 12">
            <a:extLst>
              <a:ext uri="{FF2B5EF4-FFF2-40B4-BE49-F238E27FC236}">
                <a16:creationId xmlns:a16="http://schemas.microsoft.com/office/drawing/2014/main" id="{F1F92136-A95C-4AA7-A6F5-2DA048BC7CB3}"/>
              </a:ext>
            </a:extLst>
          </p:cNvPr>
          <p:cNvGrpSpPr/>
          <p:nvPr userDrawn="1"/>
        </p:nvGrpSpPr>
        <p:grpSpPr>
          <a:xfrm>
            <a:off x="-394642" y="4436329"/>
            <a:ext cx="12878288" cy="2815091"/>
            <a:chOff x="11758" y="4349244"/>
            <a:chExt cx="12878288" cy="2815091"/>
          </a:xfrm>
        </p:grpSpPr>
        <p:pic>
          <p:nvPicPr>
            <p:cNvPr id="14" name="Picture 13">
              <a:extLst>
                <a:ext uri="{FF2B5EF4-FFF2-40B4-BE49-F238E27FC236}">
                  <a16:creationId xmlns:a16="http://schemas.microsoft.com/office/drawing/2014/main" id="{4DCE1596-1006-4222-A8A7-DCC05CD2F3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5" name="Picture 14">
              <a:extLst>
                <a:ext uri="{FF2B5EF4-FFF2-40B4-BE49-F238E27FC236}">
                  <a16:creationId xmlns:a16="http://schemas.microsoft.com/office/drawing/2014/main" id="{9768C29C-18F9-416A-A2E8-5680E6F8E7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6" name="Picture 15">
              <a:extLst>
                <a:ext uri="{FF2B5EF4-FFF2-40B4-BE49-F238E27FC236}">
                  <a16:creationId xmlns:a16="http://schemas.microsoft.com/office/drawing/2014/main" id="{BD57DCEF-3589-4825-9DBE-348956ED1C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1" name="Picture 20">
              <a:extLst>
                <a:ext uri="{FF2B5EF4-FFF2-40B4-BE49-F238E27FC236}">
                  <a16:creationId xmlns:a16="http://schemas.microsoft.com/office/drawing/2014/main" id="{F5A5B2E7-89EA-45E2-B73E-C0C1147973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2" name="Picture 21">
              <a:extLst>
                <a:ext uri="{FF2B5EF4-FFF2-40B4-BE49-F238E27FC236}">
                  <a16:creationId xmlns:a16="http://schemas.microsoft.com/office/drawing/2014/main" id="{E2D58AE5-E56E-4A8C-B35C-1DC71D3581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3" name="Picture 22">
              <a:extLst>
                <a:ext uri="{FF2B5EF4-FFF2-40B4-BE49-F238E27FC236}">
                  <a16:creationId xmlns:a16="http://schemas.microsoft.com/office/drawing/2014/main" id="{4A20A5AD-04CE-42FB-9BF5-27DFB3FD54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4" name="Picture 23">
              <a:extLst>
                <a:ext uri="{FF2B5EF4-FFF2-40B4-BE49-F238E27FC236}">
                  <a16:creationId xmlns:a16="http://schemas.microsoft.com/office/drawing/2014/main" id="{F488081D-B445-4C80-BB91-6D27671E37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28837654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3683B0-9B15-4C11-915B-7DB9A9EACB17}"/>
              </a:ext>
            </a:extLst>
          </p:cNvPr>
          <p:cNvSpPr>
            <a:spLocks noGrp="1"/>
          </p:cNvSpPr>
          <p:nvPr>
            <p:ph type="dt" sz="half" idx="10"/>
          </p:nvPr>
        </p:nvSpPr>
        <p:spPr>
          <a:xfrm>
            <a:off x="838200" y="6356350"/>
            <a:ext cx="2743200" cy="365125"/>
          </a:xfrm>
          <a:prstGeom prst="rect">
            <a:avLst/>
          </a:prstGeom>
        </p:spPr>
        <p:txBody>
          <a:bodyPr/>
          <a:lstStyle/>
          <a:p>
            <a:fld id="{3A385F0A-170E-4FE2-BF09-FE55F5E468DE}" type="datetimeFigureOut">
              <a:rPr lang="en-US" smtClean="0"/>
              <a:t>08/12/2022</a:t>
            </a:fld>
            <a:endParaRPr lang="en-US"/>
          </a:p>
        </p:txBody>
      </p:sp>
      <p:sp>
        <p:nvSpPr>
          <p:cNvPr id="3" name="Footer Placeholder 2">
            <a:extLst>
              <a:ext uri="{FF2B5EF4-FFF2-40B4-BE49-F238E27FC236}">
                <a16:creationId xmlns:a16="http://schemas.microsoft.com/office/drawing/2014/main" id="{FC78C39A-7D69-4899-BB24-D866562696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0C072BC-05E3-4845-A94B-D607B0D2E207}"/>
              </a:ext>
            </a:extLst>
          </p:cNvPr>
          <p:cNvSpPr>
            <a:spLocks noGrp="1"/>
          </p:cNvSpPr>
          <p:nvPr>
            <p:ph type="sldNum" sz="quarter" idx="12"/>
          </p:nvPr>
        </p:nvSpPr>
        <p:spPr>
          <a:xfrm>
            <a:off x="8610600" y="6356350"/>
            <a:ext cx="2743200" cy="365125"/>
          </a:xfrm>
          <a:prstGeom prst="rect">
            <a:avLst/>
          </a:prstGeom>
        </p:spPr>
        <p:txBody>
          <a:bodyPr/>
          <a:lstStyle/>
          <a:p>
            <a:fld id="{BE9947C7-BB29-430F-8099-277AA270B52B}" type="slidenum">
              <a:rPr lang="en-US" smtClean="0"/>
              <a:t>‹#›</a:t>
            </a:fld>
            <a:endParaRPr lang="en-US"/>
          </a:p>
        </p:txBody>
      </p:sp>
    </p:spTree>
    <p:extLst>
      <p:ext uri="{BB962C8B-B14F-4D97-AF65-F5344CB8AC3E}">
        <p14:creationId xmlns:p14="http://schemas.microsoft.com/office/powerpoint/2010/main" val="25310581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9248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0824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177465233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2069301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kite_group"/>
          <p:cNvGrpSpPr/>
          <p:nvPr userDrawn="1"/>
        </p:nvGrpSpPr>
        <p:grpSpPr>
          <a:xfrm>
            <a:off x="0" y="-186762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160694934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1.04167E-6 -4.44444E-6 L 0.0375 0.01968 " pathEditMode="relative" rAng="0" ptsTypes="AA">
                                      <p:cBhvr>
                                        <p:cTn id="26" dur="5000" fill="hold"/>
                                        <p:tgtEl>
                                          <p:spTgt spid="4"/>
                                        </p:tgtEl>
                                        <p:attrNameLst>
                                          <p:attrName>ppt_x</p:attrName>
                                          <p:attrName>ppt_y</p:attrName>
                                        </p:attrNameLst>
                                      </p:cBhvr>
                                      <p:rCtr x="1875" y="995"/>
                                    </p:animMotion>
                                  </p:childTnLst>
                                </p:cTn>
                              </p:par>
                              <p:par>
                                <p:cTn id="27" presetID="42" presetClass="path" presetSubtype="0" accel="50000" decel="50000" fill="hold" nodeType="withEffect">
                                  <p:stCondLst>
                                    <p:cond delay="5000"/>
                                  </p:stCondLst>
                                  <p:childTnLst>
                                    <p:animMotion origin="layout" path="M 0.0375 0.01968 L 0.02969 -0.01226 " pathEditMode="relative" rAng="0" ptsTypes="AA">
                                      <p:cBhvr>
                                        <p:cTn id="28" dur="3000" fill="hold"/>
                                        <p:tgtEl>
                                          <p:spTgt spid="4"/>
                                        </p:tgtEl>
                                        <p:attrNameLst>
                                          <p:attrName>ppt_x</p:attrName>
                                          <p:attrName>ppt_y</p:attrName>
                                        </p:attrNameLst>
                                      </p:cBhvr>
                                      <p:rCtr x="-391" y="-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85638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2224940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9F4B1C5-921F-4882-9954-FBD21B7757FB}"/>
              </a:ext>
            </a:extLst>
          </p:cNvPr>
          <p:cNvSpPr/>
          <p:nvPr userDrawn="1"/>
        </p:nvSpPr>
        <p:spPr>
          <a:xfrm>
            <a:off x="495300" y="304801"/>
            <a:ext cx="11153775" cy="6257924"/>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90691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7630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id="{A88ADA07-8D36-442D-847B-B17F6BCAA5CA}"/>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A2D01ED8-A83F-4505-B3BC-5C0A5FA7D1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796270" y="3836510"/>
            <a:ext cx="4395730" cy="3021489"/>
          </a:xfrm>
          <a:prstGeom prst="rect">
            <a:avLst/>
          </a:prstGeom>
        </p:spPr>
      </p:pic>
      <p:pic>
        <p:nvPicPr>
          <p:cNvPr id="12" name="图片 11">
            <a:extLst>
              <a:ext uri="{FF2B5EF4-FFF2-40B4-BE49-F238E27FC236}">
                <a16:creationId xmlns:a16="http://schemas.microsoft.com/office/drawing/2014/main"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3544252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0" name="图片 9">
            <a:extLst>
              <a:ext uri="{FF2B5EF4-FFF2-40B4-BE49-F238E27FC236}">
                <a16:creationId xmlns:a16="http://schemas.microsoft.com/office/drawing/2014/main"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1" name="图片 10">
            <a:extLst>
              <a:ext uri="{FF2B5EF4-FFF2-40B4-BE49-F238E27FC236}">
                <a16:creationId xmlns:a16="http://schemas.microsoft.com/office/drawing/2014/main"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2" name="图片 11">
            <a:extLst>
              <a:ext uri="{FF2B5EF4-FFF2-40B4-BE49-F238E27FC236}">
                <a16:creationId xmlns:a16="http://schemas.microsoft.com/office/drawing/2014/main"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068787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685A48E9-D6B2-4A06-8126-65D9646C56DE}"/>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3183542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4.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7.xml"/><Relationship Id="rId7"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A83981E6-1431-4587-BABC-29E89A4CC865}"/>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562987" y="414669"/>
            <a:ext cx="1289343" cy="1289343"/>
          </a:xfrm>
          <a:prstGeom prst="rect">
            <a:avLst/>
          </a:prstGeom>
        </p:spPr>
      </p:pic>
    </p:spTree>
    <p:extLst>
      <p:ext uri="{BB962C8B-B14F-4D97-AF65-F5344CB8AC3E}">
        <p14:creationId xmlns:p14="http://schemas.microsoft.com/office/powerpoint/2010/main" val="25183416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804880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33202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713508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9Slide.vn - 2019">
            <a:extLst>
              <a:ext uri="{FF2B5EF4-FFF2-40B4-BE49-F238E27FC236}">
                <a16:creationId xmlns:a16="http://schemas.microsoft.com/office/drawing/2014/main" id="{18147291-E0EB-4E43-B022-1F177F36391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88143348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2.png"/></Relationships>
</file>

<file path=ppt/slides/_rels/slide1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79.png"/></Relationships>
</file>

<file path=ppt/slides/_rels/slide1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image" Target="../media/image86.png"/></Relationships>
</file>

<file path=ppt/slides/_rels/slide1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79.png"/></Relationships>
</file>

<file path=ppt/slides/_rels/slide1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89.png"/><Relationship Id="rId5" Type="http://schemas.openxmlformats.org/officeDocument/2006/relationships/image" Target="../media/image98.svg"/><Relationship Id="rId4" Type="http://schemas.openxmlformats.org/officeDocument/2006/relationships/image" Target="../media/image8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audio" Target="../media/audio2.wav"/><Relationship Id="rId1" Type="http://schemas.openxmlformats.org/officeDocument/2006/relationships/slideLayout" Target="../slideLayouts/slideLayout30.xml"/><Relationship Id="rId6" Type="http://schemas.openxmlformats.org/officeDocument/2006/relationships/image" Target="../media/image103.svg"/><Relationship Id="rId5" Type="http://schemas.openxmlformats.org/officeDocument/2006/relationships/image" Target="../media/image91.png"/><Relationship Id="rId4" Type="http://schemas.openxmlformats.org/officeDocument/2006/relationships/image" Target="../media/image101.svg"/></Relationships>
</file>

<file path=ppt/slides/_rels/slide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4.png"/><Relationship Id="rId18" Type="http://schemas.openxmlformats.org/officeDocument/2006/relationships/image" Target="../media/image96.png"/><Relationship Id="rId26" Type="http://schemas.openxmlformats.org/officeDocument/2006/relationships/image" Target="../media/image102.png"/><Relationship Id="rId3" Type="http://schemas.openxmlformats.org/officeDocument/2006/relationships/audio" Target="../media/audio4.wav"/><Relationship Id="rId21" Type="http://schemas.openxmlformats.org/officeDocument/2006/relationships/image" Target="../media/image98.png"/><Relationship Id="rId7" Type="http://schemas.openxmlformats.org/officeDocument/2006/relationships/audio" Target="../media/audio2.wav"/><Relationship Id="rId12" Type="http://schemas.openxmlformats.org/officeDocument/2006/relationships/slide" Target="slide22.xml"/><Relationship Id="rId17" Type="http://schemas.openxmlformats.org/officeDocument/2006/relationships/slide" Target="slide24.xml"/><Relationship Id="rId25" Type="http://schemas.microsoft.com/office/2007/relationships/hdphoto" Target="../media/hdphoto7.wdp"/><Relationship Id="rId2" Type="http://schemas.openxmlformats.org/officeDocument/2006/relationships/audio" Target="../media/audio3.wav"/><Relationship Id="rId16" Type="http://schemas.openxmlformats.org/officeDocument/2006/relationships/image" Target="../media/image95.png"/><Relationship Id="rId20" Type="http://schemas.openxmlformats.org/officeDocument/2006/relationships/image" Target="../media/image97.png"/><Relationship Id="rId29" Type="http://schemas.openxmlformats.org/officeDocument/2006/relationships/image" Target="../media/image103.png"/><Relationship Id="rId1" Type="http://schemas.openxmlformats.org/officeDocument/2006/relationships/slideLayout" Target="../slideLayouts/slideLayout30.xml"/><Relationship Id="rId6" Type="http://schemas.openxmlformats.org/officeDocument/2006/relationships/audio" Target="../media/audio7.wav"/><Relationship Id="rId11" Type="http://schemas.microsoft.com/office/2007/relationships/hdphoto" Target="../media/hdphoto4.wdp"/><Relationship Id="rId24" Type="http://schemas.openxmlformats.org/officeDocument/2006/relationships/image" Target="../media/image101.png"/><Relationship Id="rId5" Type="http://schemas.openxmlformats.org/officeDocument/2006/relationships/audio" Target="../media/audio6.wav"/><Relationship Id="rId15" Type="http://schemas.openxmlformats.org/officeDocument/2006/relationships/slide" Target="slide23.xml"/><Relationship Id="rId23" Type="http://schemas.openxmlformats.org/officeDocument/2006/relationships/image" Target="../media/image100.png"/><Relationship Id="rId28" Type="http://schemas.openxmlformats.org/officeDocument/2006/relationships/slide" Target="slide25.xml"/><Relationship Id="rId10" Type="http://schemas.openxmlformats.org/officeDocument/2006/relationships/image" Target="../media/image93.png"/><Relationship Id="rId19" Type="http://schemas.microsoft.com/office/2007/relationships/hdphoto" Target="../media/hdphoto6.wdp"/><Relationship Id="rId31" Type="http://schemas.openxmlformats.org/officeDocument/2006/relationships/image" Target="../media/image103.svg"/><Relationship Id="rId4" Type="http://schemas.openxmlformats.org/officeDocument/2006/relationships/audio" Target="../media/audio5.wav"/><Relationship Id="rId9" Type="http://schemas.openxmlformats.org/officeDocument/2006/relationships/slide" Target="slide21.xml"/><Relationship Id="rId14" Type="http://schemas.microsoft.com/office/2007/relationships/hdphoto" Target="../media/hdphoto5.wdp"/><Relationship Id="rId22" Type="http://schemas.openxmlformats.org/officeDocument/2006/relationships/image" Target="../media/image99.png"/><Relationship Id="rId27" Type="http://schemas.microsoft.com/office/2007/relationships/hdphoto" Target="../media/hdphoto8.wdp"/><Relationship Id="rId30" Type="http://schemas.openxmlformats.org/officeDocument/2006/relationships/image" Target="../media/image9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0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slide" Target="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0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slide" Target="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0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4.png"/><Relationship Id="rId5" Type="http://schemas.openxmlformats.org/officeDocument/2006/relationships/slide" Target="slide20.xml"/><Relationship Id="rId4" Type="http://schemas.openxmlformats.org/officeDocument/2006/relationships/image" Target="../media/image10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0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4.png"/><Relationship Id="rId5" Type="http://schemas.openxmlformats.org/officeDocument/2006/relationships/slide" Target="slide20.xml"/><Relationship Id="rId4" Type="http://schemas.openxmlformats.org/officeDocument/2006/relationships/image" Target="../media/image10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07.png"/><Relationship Id="rId7" Type="http://schemas.openxmlformats.org/officeDocument/2006/relationships/image" Target="../media/image110.png"/><Relationship Id="rId2" Type="http://schemas.openxmlformats.org/officeDocument/2006/relationships/notesSlide" Target="../notesSlides/notesSlide20.xml"/><Relationship Id="rId1" Type="http://schemas.openxmlformats.org/officeDocument/2006/relationships/slideLayout" Target="../slideLayouts/slideLayout60.xml"/><Relationship Id="rId6" Type="http://schemas.microsoft.com/office/2007/relationships/hdphoto" Target="../media/hdphoto9.wdp"/><Relationship Id="rId5" Type="http://schemas.openxmlformats.org/officeDocument/2006/relationships/image" Target="../media/image109.png"/><Relationship Id="rId4" Type="http://schemas.openxmlformats.org/officeDocument/2006/relationships/image" Target="../media/image108.emf"/><Relationship Id="rId9" Type="http://schemas.openxmlformats.org/officeDocument/2006/relationships/image" Target="../media/image11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5.svg"/><Relationship Id="rId5" Type="http://schemas.openxmlformats.org/officeDocument/2006/relationships/image" Target="../media/image77.png"/><Relationship Id="rId4" Type="http://schemas.openxmlformats.org/officeDocument/2006/relationships/image" Target="../media/image76.jpg"/></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83.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82.png"/><Relationship Id="rId5" Type="http://schemas.openxmlformats.org/officeDocument/2006/relationships/image" Target="../media/image90.svg"/><Relationship Id="rId4" Type="http://schemas.openxmlformats.org/officeDocument/2006/relationships/image" Target="../media/image8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79.png"/><Relationship Id="rId4" Type="http://schemas.openxmlformats.org/officeDocument/2006/relationships/image" Target="../media/image78.png"/></Relationships>
</file>

<file path=ppt/slides/_rels/slide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18B12DE-6CFE-4EE9-83AC-5BA960A58FE5}"/>
              </a:ext>
            </a:extLst>
          </p:cNvPr>
          <p:cNvPicPr>
            <a:picLocks noChangeAspect="1"/>
          </p:cNvPicPr>
          <p:nvPr/>
        </p:nvPicPr>
        <p:blipFill>
          <a:blip r:embed="rId3"/>
          <a:stretch>
            <a:fillRect/>
          </a:stretch>
        </p:blipFill>
        <p:spPr>
          <a:xfrm>
            <a:off x="5749897" y="1304047"/>
            <a:ext cx="3158002" cy="1493649"/>
          </a:xfrm>
          <a:prstGeom prst="rect">
            <a:avLst/>
          </a:prstGeom>
        </p:spPr>
      </p:pic>
      <p:pic>
        <p:nvPicPr>
          <p:cNvPr id="17" name="Picture 16">
            <a:extLst>
              <a:ext uri="{FF2B5EF4-FFF2-40B4-BE49-F238E27FC236}">
                <a16:creationId xmlns:a16="http://schemas.microsoft.com/office/drawing/2014/main" id="{A50D6293-5718-4558-BAFD-964A954C4247}"/>
              </a:ext>
            </a:extLst>
          </p:cNvPr>
          <p:cNvPicPr>
            <a:picLocks noChangeAspect="1"/>
          </p:cNvPicPr>
          <p:nvPr/>
        </p:nvPicPr>
        <p:blipFill>
          <a:blip r:embed="rId4"/>
          <a:stretch>
            <a:fillRect/>
          </a:stretch>
        </p:blipFill>
        <p:spPr>
          <a:xfrm>
            <a:off x="6825147" y="2669770"/>
            <a:ext cx="1579001" cy="676715"/>
          </a:xfrm>
          <a:prstGeom prst="rect">
            <a:avLst/>
          </a:prstGeom>
        </p:spPr>
      </p:pic>
      <p:pic>
        <p:nvPicPr>
          <p:cNvPr id="3" name="Picture 2">
            <a:extLst>
              <a:ext uri="{FF2B5EF4-FFF2-40B4-BE49-F238E27FC236}">
                <a16:creationId xmlns:a16="http://schemas.microsoft.com/office/drawing/2014/main" id="{395B0107-EEB2-45F5-8F27-B15CA3982188}"/>
              </a:ext>
            </a:extLst>
          </p:cNvPr>
          <p:cNvPicPr>
            <a:picLocks noChangeAspect="1"/>
          </p:cNvPicPr>
          <p:nvPr/>
        </p:nvPicPr>
        <p:blipFill>
          <a:blip r:embed="rId5"/>
          <a:stretch>
            <a:fillRect/>
          </a:stretch>
        </p:blipFill>
        <p:spPr>
          <a:xfrm>
            <a:off x="4242870" y="3388133"/>
            <a:ext cx="7535309" cy="2310584"/>
          </a:xfrm>
          <a:prstGeom prst="rect">
            <a:avLst/>
          </a:prstGeom>
        </p:spPr>
      </p:pic>
    </p:spTree>
    <p:extLst>
      <p:ext uri="{BB962C8B-B14F-4D97-AF65-F5344CB8AC3E}">
        <p14:creationId xmlns:p14="http://schemas.microsoft.com/office/powerpoint/2010/main" val="318129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40">
            <a:extLst>
              <a:ext uri="{FF2B5EF4-FFF2-40B4-BE49-F238E27FC236}">
                <a16:creationId xmlns:a16="http://schemas.microsoft.com/office/drawing/2014/main" id="{98E053BD-0B5C-46BF-8DF3-8DABAC651985}"/>
              </a:ext>
            </a:extLst>
          </p:cNvPr>
          <p:cNvSpPr/>
          <p:nvPr/>
        </p:nvSpPr>
        <p:spPr>
          <a:xfrm>
            <a:off x="3699350" y="862024"/>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2FBBFA6A-6A67-45E7-9BCD-A084AB51D852}"/>
              </a:ext>
            </a:extLst>
          </p:cNvPr>
          <p:cNvSpPr txBox="1"/>
          <p:nvPr/>
        </p:nvSpPr>
        <p:spPr>
          <a:xfrm>
            <a:off x="3929471" y="92159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trong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grpSp>
        <p:nvGrpSpPr>
          <p:cNvPr id="6" name="Group 5">
            <a:extLst>
              <a:ext uri="{FF2B5EF4-FFF2-40B4-BE49-F238E27FC236}">
                <a16:creationId xmlns:a16="http://schemas.microsoft.com/office/drawing/2014/main" id="{4974826F-0237-49ED-81A3-788FD8D7D3A2}"/>
              </a:ext>
            </a:extLst>
          </p:cNvPr>
          <p:cNvGrpSpPr/>
          <p:nvPr/>
        </p:nvGrpSpPr>
        <p:grpSpPr>
          <a:xfrm>
            <a:off x="2163054" y="1840420"/>
            <a:ext cx="8292221" cy="3562796"/>
            <a:chOff x="2650888" y="992979"/>
            <a:chExt cx="7445374" cy="3086150"/>
          </a:xfrm>
        </p:grpSpPr>
        <p:sp>
          <p:nvSpPr>
            <p:cNvPr id="7" name="Rectangle: Rounded Corners 6">
              <a:extLst>
                <a:ext uri="{FF2B5EF4-FFF2-40B4-BE49-F238E27FC236}">
                  <a16:creationId xmlns:a16="http://schemas.microsoft.com/office/drawing/2014/main" id="{0C08C6E7-E3A1-4D30-83F6-4EAA16C23576}"/>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7410A134-D0F0-4E59-BECE-57AB5828B488}"/>
                </a:ext>
              </a:extLst>
            </p:cNvPr>
            <p:cNvPicPr>
              <a:picLocks noChangeAspect="1"/>
            </p:cNvPicPr>
            <p:nvPr/>
          </p:nvPicPr>
          <p:blipFill>
            <a:blip r:embed="rId3"/>
            <a:stretch>
              <a:fillRect/>
            </a:stretch>
          </p:blipFill>
          <p:spPr>
            <a:xfrm>
              <a:off x="3638380" y="1357858"/>
              <a:ext cx="5572227" cy="2188654"/>
            </a:xfrm>
            <a:prstGeom prst="rect">
              <a:avLst/>
            </a:prstGeom>
          </p:spPr>
        </p:pic>
      </p:grpSp>
    </p:spTree>
    <p:extLst>
      <p:ext uri="{BB962C8B-B14F-4D97-AF65-F5344CB8AC3E}">
        <p14:creationId xmlns:p14="http://schemas.microsoft.com/office/powerpoint/2010/main" val="164020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E37D1-1DDF-4F32-AF41-F451A933003D}"/>
              </a:ext>
            </a:extLst>
          </p:cNvPr>
          <p:cNvPicPr>
            <a:picLocks noChangeAspect="1"/>
          </p:cNvPicPr>
          <p:nvPr/>
        </p:nvPicPr>
        <p:blipFill>
          <a:blip r:embed="rId3"/>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id="{BBA2E947-8C7A-411A-9389-0E9C4C5AF2B4}"/>
              </a:ext>
            </a:extLst>
          </p:cNvPr>
          <p:cNvSpPr txBox="1"/>
          <p:nvPr/>
        </p:nvSpPr>
        <p:spPr>
          <a:xfrm>
            <a:off x="4038600" y="409575"/>
            <a:ext cx="4876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27DA2D-B8E2-453B-A522-5DA204F85CC0}"/>
              </a:ext>
            </a:extLst>
          </p:cNvPr>
          <p:cNvSpPr txBox="1"/>
          <p:nvPr/>
        </p:nvSpPr>
        <p:spPr>
          <a:xfrm>
            <a:off x="704849" y="1152525"/>
            <a:ext cx="74961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trận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khủng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chài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đem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nghèo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vác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thang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dốc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D7403531-F224-4825-8B86-2C8A06444C18}"/>
              </a:ext>
            </a:extLst>
          </p:cNvPr>
          <p:cNvPicPr>
            <a:picLocks noChangeAspect="1"/>
          </p:cNvPicPr>
          <p:nvPr/>
        </p:nvPicPr>
        <p:blipFill>
          <a:blip r:embed="rId4"/>
          <a:stretch>
            <a:fillRect/>
          </a:stretch>
        </p:blipFill>
        <p:spPr>
          <a:xfrm>
            <a:off x="771525" y="5641040"/>
            <a:ext cx="7877175" cy="912159"/>
          </a:xfrm>
          <a:prstGeom prst="rect">
            <a:avLst/>
          </a:prstGeom>
        </p:spPr>
      </p:pic>
      <p:sp>
        <p:nvSpPr>
          <p:cNvPr id="14" name="Oval 13">
            <a:extLst>
              <a:ext uri="{FF2B5EF4-FFF2-40B4-BE49-F238E27FC236}">
                <a16:creationId xmlns:a16="http://schemas.microsoft.com/office/drawing/2014/main" id="{7707B96F-4137-4848-B8A3-E912DC5D5A98}"/>
              </a:ext>
            </a:extLst>
          </p:cNvPr>
          <p:cNvSpPr/>
          <p:nvPr/>
        </p:nvSpPr>
        <p:spPr>
          <a:xfrm>
            <a:off x="437128" y="1148103"/>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等线" panose="020F0502020204030204"/>
                <a:ea typeface="+mn-ea"/>
                <a:cs typeface="+mn-cs"/>
              </a:rPr>
              <a:t>1</a:t>
            </a:r>
          </a:p>
        </p:txBody>
      </p:sp>
      <p:sp>
        <p:nvSpPr>
          <p:cNvPr id="15" name="Oval 14">
            <a:extLst>
              <a:ext uri="{FF2B5EF4-FFF2-40B4-BE49-F238E27FC236}">
                <a16:creationId xmlns:a16="http://schemas.microsoft.com/office/drawing/2014/main" id="{8ABAD474-EFDA-443F-A4AB-143C46A6CB14}"/>
              </a:ext>
            </a:extLst>
          </p:cNvPr>
          <p:cNvSpPr/>
          <p:nvPr/>
        </p:nvSpPr>
        <p:spPr>
          <a:xfrm>
            <a:off x="446653" y="3376953"/>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panose="020F0502020204030204"/>
                <a:ea typeface="+mn-ea"/>
                <a:cs typeface="+mn-cs"/>
              </a:rPr>
              <a:t>2</a:t>
            </a:r>
          </a:p>
        </p:txBody>
      </p:sp>
    </p:spTree>
    <p:extLst>
      <p:ext uri="{BB962C8B-B14F-4D97-AF65-F5344CB8AC3E}">
        <p14:creationId xmlns:p14="http://schemas.microsoft.com/office/powerpoint/2010/main" val="3138177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nhọc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mệt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nguyện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Đổng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t>
            </a:r>
          </a:p>
        </p:txBody>
      </p:sp>
      <p:pic>
        <p:nvPicPr>
          <p:cNvPr id="3" name="Picture 2">
            <a:extLst>
              <a:ext uri="{FF2B5EF4-FFF2-40B4-BE49-F238E27FC236}">
                <a16:creationId xmlns:a16="http://schemas.microsoft.com/office/drawing/2014/main"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
        <p:nvSpPr>
          <p:cNvPr id="4" name="Oval 3">
            <a:extLst>
              <a:ext uri="{FF2B5EF4-FFF2-40B4-BE49-F238E27FC236}">
                <a16:creationId xmlns:a16="http://schemas.microsoft.com/office/drawing/2014/main" id="{3FF7EA3C-94EB-42C7-934A-F67313C750CE}"/>
              </a:ext>
            </a:extLst>
          </p:cNvPr>
          <p:cNvSpPr/>
          <p:nvPr/>
        </p:nvSpPr>
        <p:spPr>
          <a:xfrm>
            <a:off x="475228" y="624228"/>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panose="020F0502020204030204"/>
                <a:ea typeface="+mn-ea"/>
                <a:cs typeface="+mn-cs"/>
              </a:rPr>
              <a:t>3</a:t>
            </a:r>
          </a:p>
        </p:txBody>
      </p:sp>
      <p:sp>
        <p:nvSpPr>
          <p:cNvPr id="5" name="Oval 4">
            <a:extLst>
              <a:ext uri="{FF2B5EF4-FFF2-40B4-BE49-F238E27FC236}">
                <a16:creationId xmlns:a16="http://schemas.microsoft.com/office/drawing/2014/main" id="{D77C2954-4206-42C3-9D20-E06F8D87E488}"/>
              </a:ext>
            </a:extLst>
          </p:cNvPr>
          <p:cNvSpPr/>
          <p:nvPr/>
        </p:nvSpPr>
        <p:spPr>
          <a:xfrm>
            <a:off x="475228" y="2548278"/>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panose="020F0502020204030204"/>
                <a:ea typeface="+mn-ea"/>
                <a:cs typeface="+mn-cs"/>
              </a:rPr>
              <a:t>4</a:t>
            </a:r>
          </a:p>
        </p:txBody>
      </p:sp>
    </p:spTree>
    <p:extLst>
      <p:ext uri="{BB962C8B-B14F-4D97-AF65-F5344CB8AC3E}">
        <p14:creationId xmlns:p14="http://schemas.microsoft.com/office/powerpoint/2010/main" val="134191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7">
            <a:extLst>
              <a:ext uri="{FF2B5EF4-FFF2-40B4-BE49-F238E27FC236}">
                <a16:creationId xmlns:a16="http://schemas.microsoft.com/office/drawing/2014/main" id="{7936EC1C-7F5D-4461-BDD6-C2C3FC26FB89}"/>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Rectangle 10">
            <a:extLst>
              <a:ext uri="{FF2B5EF4-FFF2-40B4-BE49-F238E27FC236}">
                <a16:creationId xmlns:a16="http://schemas.microsoft.com/office/drawing/2014/main" id="{7C0697F4-E4DA-490F-BAB5-20C839118E25}"/>
              </a:ext>
            </a:extLst>
          </p:cNvPr>
          <p:cNvSpPr/>
          <p:nvPr/>
        </p:nvSpPr>
        <p:spPr>
          <a:xfrm>
            <a:off x="1470380" y="808000"/>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E2519FBB-889A-4168-B4CF-452C008065BF}"/>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438BBCE3-E505-42D7-9D57-86EDC44F62BA}"/>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id="{F6155420-8AF3-48BD-B919-8E82FD6B6960}"/>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Rounded Rectangle 9">
            <a:extLst>
              <a:ext uri="{FF2B5EF4-FFF2-40B4-BE49-F238E27FC236}">
                <a16:creationId xmlns:a16="http://schemas.microsoft.com/office/drawing/2014/main" id="{4EFBFDC0-AA7F-4271-88EB-3701545821F0}"/>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id="{CEC9E74C-DF12-4242-8B3D-207BBB62FE0B}"/>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id="{2C6FE765-4B10-4FF2-A381-A07ADE44448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8" name="Rounded Rectangle 12">
            <a:extLst>
              <a:ext uri="{FF2B5EF4-FFF2-40B4-BE49-F238E27FC236}">
                <a16:creationId xmlns:a16="http://schemas.microsoft.com/office/drawing/2014/main" id="{0D9AA51A-DB43-49B7-845B-E4E52136A575}"/>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9" name="Rectangle 18">
            <a:extLst>
              <a:ext uri="{FF2B5EF4-FFF2-40B4-BE49-F238E27FC236}">
                <a16:creationId xmlns:a16="http://schemas.microsoft.com/office/drawing/2014/main" id="{0DC9077E-35C0-442F-9C52-5FD4C7B6E79D}"/>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0" name="Oval 19">
            <a:extLst>
              <a:ext uri="{FF2B5EF4-FFF2-40B4-BE49-F238E27FC236}">
                <a16:creationId xmlns:a16="http://schemas.microsoft.com/office/drawing/2014/main" id="{3E9534F0-2073-44D7-AA36-8A328DCEFFE3}"/>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1" name="Picture 2" descr="Star Cartoon Images, Stock Photos &amp;amp; Vectors | Shutterstock">
            <a:extLst>
              <a:ext uri="{FF2B5EF4-FFF2-40B4-BE49-F238E27FC236}">
                <a16:creationId xmlns:a16="http://schemas.microsoft.com/office/drawing/2014/main" id="{D5A0B6B8-7207-44CF-9B9C-CD268E4B7E3B}"/>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tar Cartoon Images, Stock Photos &amp;amp; Vectors | Shutterstock">
            <a:extLst>
              <a:ext uri="{FF2B5EF4-FFF2-40B4-BE49-F238E27FC236}">
                <a16:creationId xmlns:a16="http://schemas.microsoft.com/office/drawing/2014/main" id="{394546AA-77D2-456C-9B28-32CCC2B700A8}"/>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E21C633A-2905-4CAF-BDBD-3BB604283C65}"/>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49C86B3F-E08C-404A-8E54-4251FE178CD5}"/>
              </a:ext>
            </a:extLst>
          </p:cNvPr>
          <p:cNvPicPr>
            <a:picLocks noChangeAspect="1"/>
          </p:cNvPicPr>
          <p:nvPr/>
        </p:nvPicPr>
        <p:blipFill>
          <a:blip r:embed="rId4"/>
          <a:stretch>
            <a:fillRect/>
          </a:stretch>
        </p:blipFill>
        <p:spPr>
          <a:xfrm rot="16200000">
            <a:off x="2590762" y="870640"/>
            <a:ext cx="511318" cy="511318"/>
          </a:xfrm>
          <a:prstGeom prst="rect">
            <a:avLst/>
          </a:prstGeom>
        </p:spPr>
      </p:pic>
    </p:spTree>
    <p:extLst>
      <p:ext uri="{BB962C8B-B14F-4D97-AF65-F5344CB8AC3E}">
        <p14:creationId xmlns:p14="http://schemas.microsoft.com/office/powerpoint/2010/main" val="341946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p:bldP spid="13" grpId="0"/>
      <p:bldP spid="14" grpId="0" animBg="1"/>
      <p:bldP spid="15" grpId="0" animBg="1"/>
      <p:bldP spid="16" grpId="0"/>
      <p:bldP spid="17" grpId="0" animBg="1"/>
      <p:bldP spid="18" grpId="0" animBg="1"/>
      <p:bldP spid="19" grpId="0"/>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E37D1-1DDF-4F32-AF41-F451A933003D}"/>
              </a:ext>
            </a:extLst>
          </p:cNvPr>
          <p:cNvPicPr>
            <a:picLocks noChangeAspect="1"/>
          </p:cNvPicPr>
          <p:nvPr/>
        </p:nvPicPr>
        <p:blipFill>
          <a:blip r:embed="rId3"/>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id="{BBA2E947-8C7A-411A-9389-0E9C4C5AF2B4}"/>
              </a:ext>
            </a:extLst>
          </p:cNvPr>
          <p:cNvSpPr txBox="1"/>
          <p:nvPr/>
        </p:nvSpPr>
        <p:spPr>
          <a:xfrm>
            <a:off x="3333750" y="409575"/>
            <a:ext cx="4876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27DA2D-B8E2-453B-A522-5DA204F85CC0}"/>
              </a:ext>
            </a:extLst>
          </p:cNvPr>
          <p:cNvSpPr txBox="1"/>
          <p:nvPr/>
        </p:nvSpPr>
        <p:spPr>
          <a:xfrm>
            <a:off x="704849" y="1152525"/>
            <a:ext cx="74961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trận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khủng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chài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đem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nghèo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vác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thang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dốc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D7403531-F224-4825-8B86-2C8A06444C18}"/>
              </a:ext>
            </a:extLst>
          </p:cNvPr>
          <p:cNvPicPr>
            <a:picLocks noChangeAspect="1"/>
          </p:cNvPicPr>
          <p:nvPr/>
        </p:nvPicPr>
        <p:blipFill>
          <a:blip r:embed="rId4"/>
          <a:stretch>
            <a:fillRect/>
          </a:stretch>
        </p:blipFill>
        <p:spPr>
          <a:xfrm>
            <a:off x="771525" y="5641040"/>
            <a:ext cx="7877175" cy="912159"/>
          </a:xfrm>
          <a:prstGeom prst="rect">
            <a:avLst/>
          </a:prstGeom>
        </p:spPr>
      </p:pic>
    </p:spTree>
    <p:extLst>
      <p:ext uri="{BB962C8B-B14F-4D97-AF65-F5344CB8AC3E}">
        <p14:creationId xmlns:p14="http://schemas.microsoft.com/office/powerpoint/2010/main" val="706103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nhọc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mệt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nguyện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Đổng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t>
            </a:r>
          </a:p>
        </p:txBody>
      </p:sp>
      <p:pic>
        <p:nvPicPr>
          <p:cNvPr id="3" name="Picture 2">
            <a:extLst>
              <a:ext uri="{FF2B5EF4-FFF2-40B4-BE49-F238E27FC236}">
                <a16:creationId xmlns:a16="http://schemas.microsoft.com/office/drawing/2014/main"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Tree>
    <p:extLst>
      <p:ext uri="{BB962C8B-B14F-4D97-AF65-F5344CB8AC3E}">
        <p14:creationId xmlns:p14="http://schemas.microsoft.com/office/powerpoint/2010/main" val="1566147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7">
            <a:extLst>
              <a:ext uri="{FF2B5EF4-FFF2-40B4-BE49-F238E27FC236}">
                <a16:creationId xmlns:a16="http://schemas.microsoft.com/office/drawing/2014/main" id="{965D5684-1DB3-4725-A372-64C98BAB708B}"/>
              </a:ext>
            </a:extLst>
          </p:cNvPr>
          <p:cNvSpPr/>
          <p:nvPr/>
        </p:nvSpPr>
        <p:spPr>
          <a:xfrm>
            <a:off x="3847370" y="21809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1F0B06B-6FE2-403A-B3BB-8C17AB0371E9}"/>
              </a:ext>
            </a:extLst>
          </p:cNvPr>
          <p:cNvPicPr>
            <a:picLocks noChangeAspect="1"/>
          </p:cNvPicPr>
          <p:nvPr/>
        </p:nvPicPr>
        <p:blipFill>
          <a:blip r:embed="rId3"/>
          <a:stretch>
            <a:fillRect/>
          </a:stretch>
        </p:blipFill>
        <p:spPr>
          <a:xfrm>
            <a:off x="2613219" y="2401361"/>
            <a:ext cx="8858256" cy="1511939"/>
          </a:xfrm>
          <a:prstGeom prst="rect">
            <a:avLst/>
          </a:prstGeom>
        </p:spPr>
      </p:pic>
    </p:spTree>
    <p:extLst>
      <p:ext uri="{BB962C8B-B14F-4D97-AF65-F5344CB8AC3E}">
        <p14:creationId xmlns:p14="http://schemas.microsoft.com/office/powerpoint/2010/main" val="187634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766511C-3ED7-4E16-8CD2-93B9460B311A}"/>
              </a:ext>
            </a:extLst>
          </p:cNvPr>
          <p:cNvGrpSpPr/>
          <p:nvPr/>
        </p:nvGrpSpPr>
        <p:grpSpPr>
          <a:xfrm>
            <a:off x="2421820" y="459706"/>
            <a:ext cx="5493819" cy="5128665"/>
            <a:chOff x="2421820" y="459706"/>
            <a:chExt cx="5493819" cy="5128665"/>
          </a:xfrm>
        </p:grpSpPr>
        <p:grpSp>
          <p:nvGrpSpPr>
            <p:cNvPr id="8" name="Group 7">
              <a:extLst>
                <a:ext uri="{FF2B5EF4-FFF2-40B4-BE49-F238E27FC236}">
                  <a16:creationId xmlns:a16="http://schemas.microsoft.com/office/drawing/2014/main" id="{B428D4BB-4992-495D-BCAD-584434CA02ED}"/>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10" name="Rounded Rectangle 7">
                <a:extLst>
                  <a:ext uri="{FF2B5EF4-FFF2-40B4-BE49-F238E27FC236}">
                    <a16:creationId xmlns:a16="http://schemas.microsoft.com/office/drawing/2014/main" id="{6090AF05-1C36-43AA-B851-00B746BA3609}"/>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Graphic 10">
                <a:extLst>
                  <a:ext uri="{FF2B5EF4-FFF2-40B4-BE49-F238E27FC236}">
                    <a16:creationId xmlns:a16="http://schemas.microsoft.com/office/drawing/2014/main" id="{79F5B407-CD63-4F93-921E-29CE95250BF8}"/>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3253731">
                <a:off x="8582638" y="2951047"/>
                <a:ext cx="252629" cy="756718"/>
              </a:xfrm>
              <a:prstGeom prst="rect">
                <a:avLst/>
              </a:prstGeom>
            </p:spPr>
          </p:pic>
        </p:grpSp>
        <p:sp>
          <p:nvSpPr>
            <p:cNvPr id="9" name="Rectangle 8">
              <a:extLst>
                <a:ext uri="{FF2B5EF4-FFF2-40B4-BE49-F238E27FC236}">
                  <a16:creationId xmlns:a16="http://schemas.microsoft.com/office/drawing/2014/main" id="{59AAC7D9-71D7-49D8-9C7C-F660B7A79877}"/>
                </a:ext>
              </a:extLst>
            </p:cNvPr>
            <p:cNvSpPr/>
            <p:nvPr/>
          </p:nvSpPr>
          <p:spPr>
            <a:xfrm rot="20559448">
              <a:off x="2657469" y="1480179"/>
              <a:ext cx="4993174" cy="365965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id-ID"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图片 27">
            <a:extLst>
              <a:ext uri="{FF2B5EF4-FFF2-40B4-BE49-F238E27FC236}">
                <a16:creationId xmlns:a16="http://schemas.microsoft.com/office/drawing/2014/main" id="{F89DCC90-4674-4D20-957A-C0E9FD63F06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7805884" y="2270493"/>
            <a:ext cx="3573315" cy="4185463"/>
          </a:xfrm>
          <a:prstGeom prst="rect">
            <a:avLst/>
          </a:prstGeom>
        </p:spPr>
      </p:pic>
    </p:spTree>
    <p:extLst>
      <p:ext uri="{BB962C8B-B14F-4D97-AF65-F5344CB8AC3E}">
        <p14:creationId xmlns:p14="http://schemas.microsoft.com/office/powerpoint/2010/main" val="95810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par>
                                <p:cTn id="10" presetID="22" presetClass="entr" presetSubtype="2"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75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461BBF3-8BF1-4F52-AF8B-2DC4E02FE129}"/>
              </a:ext>
            </a:extLst>
          </p:cNvPr>
          <p:cNvSpPr txBox="1"/>
          <p:nvPr/>
        </p:nvSpPr>
        <p:spPr>
          <a:xfrm>
            <a:off x="2009775" y="1314450"/>
            <a:ext cx="8229600" cy="1200329"/>
          </a:xfrm>
          <a:prstGeom prst="rect">
            <a:avLst/>
          </a:prstGeom>
          <a:noFill/>
        </p:spPr>
        <p:txBody>
          <a:bodyPr wrap="square" rtlCol="0">
            <a:spAutoFit/>
          </a:bodyPr>
          <a:lstStyle/>
          <a:p>
            <a:pPr algn="just"/>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Từ</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địa</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phương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dùng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để</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gọi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già</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600" b="1" dirty="0">
                <a:latin typeface="Arial-Rounded" panose="020B0500000000000000" pitchFamily="34" charset="0"/>
                <a:ea typeface="Arial-Rounded" panose="020B0500000000000000" pitchFamily="34" charset="0"/>
                <a:cs typeface="Arial-Rounded" panose="020B0500000000000000" pitchFamily="34" charset="0"/>
              </a:rPr>
              <a:t> ý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kính</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trọng</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6" name="TextBox 65">
            <a:extLst>
              <a:ext uri="{FF2B5EF4-FFF2-40B4-BE49-F238E27FC236}">
                <a16:creationId xmlns:a16="http://schemas.microsoft.com/office/drawing/2014/main" id="{7483A5C4-E679-488E-A3AF-D360F1825716}"/>
              </a:ext>
            </a:extLst>
          </p:cNvPr>
          <p:cNvSpPr txBox="1"/>
          <p:nvPr/>
        </p:nvSpPr>
        <p:spPr>
          <a:xfrm>
            <a:off x="2105025" y="3171825"/>
            <a:ext cx="8229600" cy="1200329"/>
          </a:xfrm>
          <a:prstGeom prst="rect">
            <a:avLst/>
          </a:prstGeom>
          <a:noFill/>
        </p:spPr>
        <p:txBody>
          <a:bodyPr wrap="square" rtlCol="0">
            <a:spAutoFit/>
          </a:bodyPr>
          <a:lstStyle/>
          <a:p>
            <a:pPr algn="just"/>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Truông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latin typeface="Arial-Rounded" panose="020B0500000000000000" pitchFamily="34" charset="0"/>
                <a:ea typeface="Arial-Rounded" panose="020B0500000000000000" pitchFamily="34" charset="0"/>
                <a:cs typeface="Arial-Rounded" panose="020B0500000000000000" pitchFamily="34" charset="0"/>
              </a:rPr>
              <a:t> qua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rừng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núi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vùng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đất</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hoang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nhiều</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cây</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cỏ</a:t>
            </a:r>
            <a:r>
              <a:rPr lang="en-US" sz="3600" b="1"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57382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wipe(down)">
                                      <p:cBhvr>
                                        <p:cTn id="1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038583D-526E-49F9-A89E-F5B54F69C92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399714" y="2364509"/>
            <a:ext cx="3345463" cy="4493491"/>
          </a:xfrm>
          <a:prstGeom prst="rect">
            <a:avLst/>
          </a:prstGeom>
        </p:spPr>
      </p:pic>
      <p:grpSp>
        <p:nvGrpSpPr>
          <p:cNvPr id="2" name="Group 1">
            <a:extLst>
              <a:ext uri="{FF2B5EF4-FFF2-40B4-BE49-F238E27FC236}">
                <a16:creationId xmlns:a16="http://schemas.microsoft.com/office/drawing/2014/main" id="{FDD4667D-A6E1-4D50-82C3-271871D32F78}"/>
              </a:ext>
            </a:extLst>
          </p:cNvPr>
          <p:cNvGrpSpPr/>
          <p:nvPr/>
        </p:nvGrpSpPr>
        <p:grpSpPr>
          <a:xfrm>
            <a:off x="2421820" y="459706"/>
            <a:ext cx="5493819" cy="5128665"/>
            <a:chOff x="2421820" y="459706"/>
            <a:chExt cx="5493819" cy="5128665"/>
          </a:xfrm>
        </p:grpSpPr>
        <p:grpSp>
          <p:nvGrpSpPr>
            <p:cNvPr id="8" name="Group 7">
              <a:extLst>
                <a:ext uri="{FF2B5EF4-FFF2-40B4-BE49-F238E27FC236}">
                  <a16:creationId xmlns:a16="http://schemas.microsoft.com/office/drawing/2014/main" id="{955197C2-7ED9-42FF-BD6D-70A2B92F7F06}"/>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9" name="Rounded Rectangle 7">
                <a:extLst>
                  <a:ext uri="{FF2B5EF4-FFF2-40B4-BE49-F238E27FC236}">
                    <a16:creationId xmlns:a16="http://schemas.microsoft.com/office/drawing/2014/main" id="{418A4E1C-29DC-4903-B357-E11110B1D10D}"/>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a:extLst>
                  <a:ext uri="{FF2B5EF4-FFF2-40B4-BE49-F238E27FC236}">
                    <a16:creationId xmlns:a16="http://schemas.microsoft.com/office/drawing/2014/main" id="{24A597B3-AE46-4DAE-97DC-0A60D7BA5C3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3253731">
                <a:off x="8582638" y="2951047"/>
                <a:ext cx="252629" cy="756718"/>
              </a:xfrm>
              <a:prstGeom prst="rect">
                <a:avLst/>
              </a:prstGeom>
            </p:spPr>
          </p:pic>
        </p:grpSp>
        <p:sp>
          <p:nvSpPr>
            <p:cNvPr id="11" name="Rectangle 10">
              <a:extLst>
                <a:ext uri="{FF2B5EF4-FFF2-40B4-BE49-F238E27FC236}">
                  <a16:creationId xmlns:a16="http://schemas.microsoft.com/office/drawing/2014/main" id="{9C2C61BF-A290-4D48-AB33-BC948972F151}"/>
                </a:ext>
              </a:extLst>
            </p:cNvPr>
            <p:cNvSpPr/>
            <p:nvPr/>
          </p:nvSpPr>
          <p:spPr>
            <a:xfrm rot="20559448">
              <a:off x="2672142" y="1838610"/>
              <a:ext cx="4993174" cy="25160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glow rad="63500">
                      <a:srgbClr val="F77A9A">
                        <a:satMod val="175000"/>
                        <a:alpha val="40000"/>
                      </a:srgbClr>
                    </a:glow>
                  </a:effectLst>
                  <a:uLnTx/>
                  <a:uFillTx/>
                  <a:latin typeface="#9Slide05 HLT AphroditeSlimPro" panose="02000507000000020002" pitchFamily="2" charset="0"/>
                  <a:ea typeface="+mn-ea"/>
                  <a:cs typeface="+mn-cs"/>
                </a:rPr>
                <a:t>Hãy cùng gieo hạt bằng cách trả lời các câu hỏi nhé!</a:t>
              </a:r>
              <a:endParaRPr kumimoji="0" lang="id-ID" sz="36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9Slide05 HLT AphroditeSlimPro" panose="02000507000000020002" pitchFamily="2" charset="0"/>
                <a:ea typeface="+mn-ea"/>
                <a:cs typeface="+mn-cs"/>
              </a:endParaRPr>
            </a:p>
          </p:txBody>
        </p:sp>
      </p:grpSp>
    </p:spTree>
    <p:extLst>
      <p:ext uri="{BB962C8B-B14F-4D97-AF65-F5344CB8AC3E}">
        <p14:creationId xmlns:p14="http://schemas.microsoft.com/office/powerpoint/2010/main" val="3238295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75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7A925F6-2624-42F6-A2C6-EDCCF181C036}"/>
              </a:ext>
            </a:extLst>
          </p:cNvPr>
          <p:cNvGrpSpPr/>
          <p:nvPr/>
        </p:nvGrpSpPr>
        <p:grpSpPr>
          <a:xfrm>
            <a:off x="1603979" y="2235484"/>
            <a:ext cx="10246801" cy="2218765"/>
            <a:chOff x="1683625" y="2418365"/>
            <a:chExt cx="8858256" cy="1777326"/>
          </a:xfrm>
        </p:grpSpPr>
        <p:sp>
          <p:nvSpPr>
            <p:cNvPr id="9" name="Rounded Rectangle 7">
              <a:extLst>
                <a:ext uri="{FF2B5EF4-FFF2-40B4-BE49-F238E27FC236}">
                  <a16:creationId xmlns:a16="http://schemas.microsoft.com/office/drawing/2014/main" id="{D33D3373-2FB6-4A19-B5B4-A7FA80998613}"/>
                </a:ext>
              </a:extLst>
            </p:cNvPr>
            <p:cNvSpPr/>
            <p:nvPr/>
          </p:nvSpPr>
          <p:spPr>
            <a:xfrm>
              <a:off x="2901022" y="2418365"/>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CD448A83-9492-48C5-B60B-73E8D4A810C7}"/>
                </a:ext>
              </a:extLst>
            </p:cNvPr>
            <p:cNvPicPr>
              <a:picLocks noChangeAspect="1"/>
            </p:cNvPicPr>
            <p:nvPr/>
          </p:nvPicPr>
          <p:blipFill>
            <a:blip r:embed="rId3"/>
            <a:stretch>
              <a:fillRect/>
            </a:stretch>
          </p:blipFill>
          <p:spPr>
            <a:xfrm>
              <a:off x="1683625" y="2683752"/>
              <a:ext cx="8858256" cy="1511939"/>
            </a:xfrm>
            <a:prstGeom prst="rect">
              <a:avLst/>
            </a:prstGeom>
          </p:spPr>
        </p:pic>
      </p:grpSp>
    </p:spTree>
    <p:extLst>
      <p:ext uri="{BB962C8B-B14F-4D97-AF65-F5344CB8AC3E}">
        <p14:creationId xmlns:p14="http://schemas.microsoft.com/office/powerpoint/2010/main" val="129471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375ba1682899b9444c201750c3b90c1b.png">
            <a:extLst>
              <a:ext uri="{FF2B5EF4-FFF2-40B4-BE49-F238E27FC236}">
                <a16:creationId xmlns:a16="http://schemas.microsoft.com/office/drawing/2014/main" id="{924B8FA1-1FED-4530-BF25-F5BC7F9AF0D7}"/>
              </a:ext>
            </a:extLst>
          </p:cNvPr>
          <p:cNvPicPr>
            <a:picLocks noChangeAspect="1"/>
          </p:cNvPicPr>
          <p:nvPr/>
        </p:nvPicPr>
        <p:blipFill>
          <a:blip r:embed="rId8" cstate="print"/>
          <a:stretch>
            <a:fillRect/>
          </a:stretch>
        </p:blipFill>
        <p:spPr>
          <a:xfrm>
            <a:off x="-818477" y="-667089"/>
            <a:ext cx="13990320" cy="4445040"/>
          </a:xfrm>
          <a:prstGeom prst="rect">
            <a:avLst/>
          </a:prstGeom>
        </p:spPr>
      </p:pic>
      <p:pic>
        <p:nvPicPr>
          <p:cNvPr id="9" name="Picture 24">
            <a:hlinkClick r:id="rId9" action="ppaction://hlinksldjump"/>
            <a:extLst>
              <a:ext uri="{FF2B5EF4-FFF2-40B4-BE49-F238E27FC236}">
                <a16:creationId xmlns:a16="http://schemas.microsoft.com/office/drawing/2014/main" id="{7C2A56AD-CC79-4759-A893-0600111F0F3C}"/>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700733" y="1048252"/>
            <a:ext cx="1015114" cy="9233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a:hlinkClick r:id="rId12" action="ppaction://hlinksldjump"/>
            <a:extLst>
              <a:ext uri="{FF2B5EF4-FFF2-40B4-BE49-F238E27FC236}">
                <a16:creationId xmlns:a16="http://schemas.microsoft.com/office/drawing/2014/main" id="{F2E21357-631A-4B42-A0D9-82EFEBB95C0F}"/>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20988679">
            <a:off x="4125160" y="1416126"/>
            <a:ext cx="1111633" cy="11116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8">
            <a:hlinkClick r:id="rId15" action="ppaction://hlinksldjump"/>
            <a:extLst>
              <a:ext uri="{FF2B5EF4-FFF2-40B4-BE49-F238E27FC236}">
                <a16:creationId xmlns:a16="http://schemas.microsoft.com/office/drawing/2014/main" id="{7B826D32-B396-40E7-B2BB-D6A067CACF87}"/>
              </a:ext>
            </a:extLst>
          </p:cNvPr>
          <p:cNvPicPr>
            <a:picLocks noChangeAspect="1" noChangeArrowheads="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193146">
            <a:off x="7108200" y="1554962"/>
            <a:ext cx="892965" cy="8929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0">
            <a:hlinkClick r:id="rId17" action="ppaction://hlinksldjump"/>
            <a:extLst>
              <a:ext uri="{FF2B5EF4-FFF2-40B4-BE49-F238E27FC236}">
                <a16:creationId xmlns:a16="http://schemas.microsoft.com/office/drawing/2014/main" id="{E80FB0BB-9B83-467D-926A-0D183BBF617E}"/>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317661" y="1130550"/>
            <a:ext cx="1323191" cy="132319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775C1E62-9D94-4E1C-BCB3-9187C0A69DB4}"/>
              </a:ext>
            </a:extLst>
          </p:cNvPr>
          <p:cNvGrpSpPr/>
          <p:nvPr/>
        </p:nvGrpSpPr>
        <p:grpSpPr>
          <a:xfrm>
            <a:off x="1311551" y="4400701"/>
            <a:ext cx="1564355" cy="1564355"/>
            <a:chOff x="1311551" y="4400701"/>
            <a:chExt cx="1564355" cy="1564355"/>
          </a:xfrm>
        </p:grpSpPr>
        <p:pic>
          <p:nvPicPr>
            <p:cNvPr id="15" name="Picture 34">
              <a:extLst>
                <a:ext uri="{FF2B5EF4-FFF2-40B4-BE49-F238E27FC236}">
                  <a16:creationId xmlns:a16="http://schemas.microsoft.com/office/drawing/2014/main" id="{9FD35625-122E-4FC5-A913-02846A8E616E}"/>
                </a:ext>
              </a:extLst>
            </p:cNvPr>
            <p:cNvPicPr>
              <a:picLocks noChangeAspect="1" noChangeArrowheads="1"/>
            </p:cNvPicPr>
            <p:nvPr/>
          </p:nvPicPr>
          <p:blipFill>
            <a:blip r:embed="rId20"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311551" y="4400701"/>
              <a:ext cx="1564355" cy="1564355"/>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FE753B90-6450-4AE3-87E3-6930A7DBFE87}"/>
                </a:ext>
              </a:extLst>
            </p:cNvPr>
            <p:cNvSpPr/>
            <p:nvPr/>
          </p:nvSpPr>
          <p:spPr>
            <a:xfrm>
              <a:off x="1700733"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9Slide03 SVNCintra" pitchFamily="2" charset="0"/>
                  <a:ea typeface="+mn-ea"/>
                  <a:cs typeface="#9Slide03 SVNCintra" pitchFamily="2" charset="0"/>
                </a:rPr>
                <a:t>1</a:t>
              </a:r>
            </a:p>
          </p:txBody>
        </p:sp>
      </p:grpSp>
      <p:grpSp>
        <p:nvGrpSpPr>
          <p:cNvPr id="17" name="Group 16">
            <a:extLst>
              <a:ext uri="{FF2B5EF4-FFF2-40B4-BE49-F238E27FC236}">
                <a16:creationId xmlns:a16="http://schemas.microsoft.com/office/drawing/2014/main" id="{054E42DF-DFFB-440D-8D4B-464F2645EABD}"/>
              </a:ext>
            </a:extLst>
          </p:cNvPr>
          <p:cNvGrpSpPr/>
          <p:nvPr/>
        </p:nvGrpSpPr>
        <p:grpSpPr>
          <a:xfrm>
            <a:off x="4063287" y="4380945"/>
            <a:ext cx="1584111" cy="1584111"/>
            <a:chOff x="4063287" y="4380945"/>
            <a:chExt cx="1584111" cy="1584111"/>
          </a:xfrm>
        </p:grpSpPr>
        <p:pic>
          <p:nvPicPr>
            <p:cNvPr id="18" name="Picture 32">
              <a:extLst>
                <a:ext uri="{FF2B5EF4-FFF2-40B4-BE49-F238E27FC236}">
                  <a16:creationId xmlns:a16="http://schemas.microsoft.com/office/drawing/2014/main" id="{29A987BE-5FD7-4AC3-B2F7-07E6C7113B80}"/>
                </a:ext>
              </a:extLst>
            </p:cNvPr>
            <p:cNvPicPr>
              <a:picLocks noChangeAspect="1" noChangeArrowheads="1"/>
            </p:cNvPicPr>
            <p:nvPr/>
          </p:nvPicPr>
          <p:blipFill>
            <a:blip r:embed="rId21"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63287"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89F5BC8F-6736-4BDD-B911-F20E37561261}"/>
                </a:ext>
              </a:extLst>
            </p:cNvPr>
            <p:cNvSpPr/>
            <p:nvPr/>
          </p:nvSpPr>
          <p:spPr>
            <a:xfrm>
              <a:off x="4483306"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2</a:t>
              </a:r>
            </a:p>
          </p:txBody>
        </p:sp>
      </p:grpSp>
      <p:grpSp>
        <p:nvGrpSpPr>
          <p:cNvPr id="20" name="Group 19">
            <a:extLst>
              <a:ext uri="{FF2B5EF4-FFF2-40B4-BE49-F238E27FC236}">
                <a16:creationId xmlns:a16="http://schemas.microsoft.com/office/drawing/2014/main" id="{7FBFD5CB-890F-48D5-9E19-FD5C317C24FE}"/>
              </a:ext>
            </a:extLst>
          </p:cNvPr>
          <p:cNvGrpSpPr/>
          <p:nvPr/>
        </p:nvGrpSpPr>
        <p:grpSpPr>
          <a:xfrm>
            <a:off x="6899664" y="4380945"/>
            <a:ext cx="1584111" cy="1584111"/>
            <a:chOff x="6899664" y="4380945"/>
            <a:chExt cx="1584111" cy="1584111"/>
          </a:xfrm>
        </p:grpSpPr>
        <p:pic>
          <p:nvPicPr>
            <p:cNvPr id="21" name="Picture 32">
              <a:extLst>
                <a:ext uri="{FF2B5EF4-FFF2-40B4-BE49-F238E27FC236}">
                  <a16:creationId xmlns:a16="http://schemas.microsoft.com/office/drawing/2014/main" id="{7E69A48F-1810-48D6-820D-3E18E8F423FB}"/>
                </a:ext>
              </a:extLst>
            </p:cNvPr>
            <p:cNvPicPr>
              <a:picLocks noChangeAspect="1" noChangeArrowheads="1"/>
            </p:cNvPicPr>
            <p:nvPr/>
          </p:nvPicPr>
          <p:blipFill>
            <a:blip r:embed="rId21" cstate="print">
              <a:duotone>
                <a:prstClr val="black"/>
                <a:srgbClr val="A4CA88">
                  <a:tint val="45000"/>
                  <a:satMod val="400000"/>
                </a:srgbClr>
              </a:duotone>
              <a:extLst>
                <a:ext uri="{28A0092B-C50C-407E-A947-70E740481C1C}">
                  <a14:useLocalDpi xmlns:a14="http://schemas.microsoft.com/office/drawing/2010/main" val="0"/>
                </a:ext>
              </a:extLst>
            </a:blip>
            <a:srcRect/>
            <a:stretch>
              <a:fillRect/>
            </a:stretch>
          </p:blipFill>
          <p:spPr bwMode="auto">
            <a:xfrm>
              <a:off x="6899664"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a16="http://schemas.microsoft.com/office/drawing/2014/main" id="{66301B53-AB07-4054-962C-FB0A249EF36C}"/>
                </a:ext>
              </a:extLst>
            </p:cNvPr>
            <p:cNvSpPr/>
            <p:nvPr/>
          </p:nvSpPr>
          <p:spPr>
            <a:xfrm>
              <a:off x="7365792" y="5038905"/>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3</a:t>
              </a:r>
            </a:p>
          </p:txBody>
        </p:sp>
      </p:grpSp>
      <p:grpSp>
        <p:nvGrpSpPr>
          <p:cNvPr id="23" name="Group 22">
            <a:extLst>
              <a:ext uri="{FF2B5EF4-FFF2-40B4-BE49-F238E27FC236}">
                <a16:creationId xmlns:a16="http://schemas.microsoft.com/office/drawing/2014/main" id="{41A89399-E7C8-4A33-B780-DD4F2A10D480}"/>
              </a:ext>
            </a:extLst>
          </p:cNvPr>
          <p:cNvGrpSpPr/>
          <p:nvPr/>
        </p:nvGrpSpPr>
        <p:grpSpPr>
          <a:xfrm>
            <a:off x="9540636" y="4380945"/>
            <a:ext cx="1584111" cy="1584111"/>
            <a:chOff x="9540636" y="4380945"/>
            <a:chExt cx="1584111" cy="1584111"/>
          </a:xfrm>
        </p:grpSpPr>
        <p:pic>
          <p:nvPicPr>
            <p:cNvPr id="24" name="Picture 32">
              <a:extLst>
                <a:ext uri="{FF2B5EF4-FFF2-40B4-BE49-F238E27FC236}">
                  <a16:creationId xmlns:a16="http://schemas.microsoft.com/office/drawing/2014/main" id="{DC578BAA-1A5F-433E-BB1E-7163832D4A9B}"/>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540636"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5E4B8F38-BB37-4408-8605-66F88C94F847}"/>
                </a:ext>
              </a:extLst>
            </p:cNvPr>
            <p:cNvSpPr/>
            <p:nvPr/>
          </p:nvSpPr>
          <p:spPr>
            <a:xfrm>
              <a:off x="9960654" y="5059129"/>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4</a:t>
              </a:r>
            </a:p>
          </p:txBody>
        </p:sp>
      </p:grpSp>
      <p:pic>
        <p:nvPicPr>
          <p:cNvPr id="26" name="Picture 12" descr="Sprout  free icon">
            <a:extLst>
              <a:ext uri="{FF2B5EF4-FFF2-40B4-BE49-F238E27FC236}">
                <a16:creationId xmlns:a16="http://schemas.microsoft.com/office/drawing/2014/main" id="{BFD329D3-5087-4F86-AA7D-8802EBFF23E5}"/>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338131" y="3251769"/>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Sprout  free icon">
            <a:extLst>
              <a:ext uri="{FF2B5EF4-FFF2-40B4-BE49-F238E27FC236}">
                <a16:creationId xmlns:a16="http://schemas.microsoft.com/office/drawing/2014/main" id="{68E6A922-BC13-427C-9EF6-0B3F6B15105D}"/>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082439" y="3215343"/>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Sprout  free icon">
            <a:extLst>
              <a:ext uri="{FF2B5EF4-FFF2-40B4-BE49-F238E27FC236}">
                <a16:creationId xmlns:a16="http://schemas.microsoft.com/office/drawing/2014/main" id="{A1A2F715-F11F-4606-84D6-EC5A6DF1C438}"/>
              </a:ext>
            </a:extLst>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956930" y="3232719"/>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Sprout  free icon">
            <a:extLst>
              <a:ext uri="{FF2B5EF4-FFF2-40B4-BE49-F238E27FC236}">
                <a16:creationId xmlns:a16="http://schemas.microsoft.com/office/drawing/2014/main" id="{6C786960-F811-4728-8E6E-91FD97256D8A}"/>
              </a:ext>
            </a:extLst>
          </p:cNvPr>
          <p:cNvPicPr>
            <a:picLocks noChangeAspect="1" noChangeArrowheads="1"/>
          </p:cNvPicPr>
          <p:nvPr/>
        </p:nvPicPr>
        <p:blipFill>
          <a:blip r:embed="rId26" cstate="print">
            <a:extLst>
              <a:ext uri="{BEBA8EAE-BF5A-486C-A8C5-ECC9F3942E4B}">
                <a14:imgProps xmlns:a14="http://schemas.microsoft.com/office/drawing/2010/main">
                  <a14:imgLayer r:embed="rId27">
                    <a14:imgEffect>
                      <a14:colorTemperature colorTemp="112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540635" y="3187667"/>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Seed  premium icon">
            <a:hlinkClick r:id="rId28" action="ppaction://hlinksldjump"/>
            <a:extLst>
              <a:ext uri="{FF2B5EF4-FFF2-40B4-BE49-F238E27FC236}">
                <a16:creationId xmlns:a16="http://schemas.microsoft.com/office/drawing/2014/main" id="{6C3979B4-ED9F-4FD7-A717-75A204DA5965}"/>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1150816" y="5746796"/>
            <a:ext cx="1015115" cy="1015115"/>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7">
            <a:extLst>
              <a:ext uri="{FF2B5EF4-FFF2-40B4-BE49-F238E27FC236}">
                <a16:creationId xmlns:a16="http://schemas.microsoft.com/office/drawing/2014/main" id="{C9B42F57-9097-484C-9028-4D4CF08A7A27}"/>
              </a:ext>
            </a:extLst>
          </p:cNvPr>
          <p:cNvSpPr/>
          <p:nvPr/>
        </p:nvSpPr>
        <p:spPr>
          <a:xfrm>
            <a:off x="4236334" y="278283"/>
            <a:ext cx="4284951" cy="614662"/>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Graphic 31">
            <a:extLst>
              <a:ext uri="{FF2B5EF4-FFF2-40B4-BE49-F238E27FC236}">
                <a16:creationId xmlns:a16="http://schemas.microsoft.com/office/drawing/2014/main" id="{A16F6858-0EE8-4DEC-836A-CD1F37CF153B}"/>
              </a:ext>
            </a:extLst>
          </p:cNvPr>
          <p:cNvPicPr>
            <a:picLocks noChangeAspect="1"/>
          </p:cNvPicPr>
          <p:nvPr/>
        </p:nvPicPr>
        <p:blipFill>
          <a:blip r:embed="rId30">
            <a:extLst>
              <a:ext uri="{96DAC541-7B7A-43D3-8B79-37D633B846F1}">
                <asvg:svgBlip xmlns="" xmlns:asvg="http://schemas.microsoft.com/office/drawing/2016/SVG/main" r:embed="rId31"/>
              </a:ext>
            </a:extLst>
          </a:blip>
          <a:stretch>
            <a:fillRect/>
          </a:stretch>
        </p:blipFill>
        <p:spPr>
          <a:xfrm rot="20177110">
            <a:off x="3814868" y="119017"/>
            <a:ext cx="842931" cy="619556"/>
          </a:xfrm>
          <a:prstGeom prst="roundRect">
            <a:avLst/>
          </a:prstGeom>
        </p:spPr>
      </p:pic>
      <p:sp>
        <p:nvSpPr>
          <p:cNvPr id="13" name="Rectangle 12">
            <a:extLst>
              <a:ext uri="{FF2B5EF4-FFF2-40B4-BE49-F238E27FC236}">
                <a16:creationId xmlns:a16="http://schemas.microsoft.com/office/drawing/2014/main" id="{B20B747E-E45F-4176-9FC2-5F9463DD8E68}"/>
              </a:ext>
            </a:extLst>
          </p:cNvPr>
          <p:cNvSpPr/>
          <p:nvPr/>
        </p:nvSpPr>
        <p:spPr>
          <a:xfrm>
            <a:off x="1989515" y="346058"/>
            <a:ext cx="885410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77A9A">
                    <a:lumMod val="20000"/>
                    <a:lumOff val="80000"/>
                  </a:srgbClr>
                </a:solidFill>
                <a:effectLst>
                  <a:outerShdw blurRad="38100" dist="38100" dir="2700000" algn="tl">
                    <a:srgbClr val="000000">
                      <a:alpha val="43137"/>
                    </a:srgbClr>
                  </a:outerShdw>
                </a:effectLst>
                <a:uLnTx/>
                <a:uFillTx/>
                <a:latin typeface="#9Slide05 Angelline" pitchFamily="2" charset="0"/>
                <a:ea typeface="+mn-ea"/>
                <a:cs typeface="+mn-cs"/>
              </a:rPr>
              <a:t>Hạt giống hạnh phúc</a:t>
            </a:r>
          </a:p>
        </p:txBody>
      </p:sp>
      <p:sp>
        <p:nvSpPr>
          <p:cNvPr id="2" name="Rectangle 1">
            <a:extLst>
              <a:ext uri="{FF2B5EF4-FFF2-40B4-BE49-F238E27FC236}">
                <a16:creationId xmlns:a16="http://schemas.microsoft.com/office/drawing/2014/main" id="{0E0E33D6-FC1A-48CE-B393-3AF8350F42DD}"/>
              </a:ext>
            </a:extLst>
          </p:cNvPr>
          <p:cNvSpPr/>
          <p:nvPr/>
        </p:nvSpPr>
        <p:spPr>
          <a:xfrm>
            <a:off x="-7931" y="5746796"/>
            <a:ext cx="11582400" cy="21769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Hướng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dẫn</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vào</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từng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hạt</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mầm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ra</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câu</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hỏi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Sau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khi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HS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ttrả</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lời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xong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vào</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non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góc</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phải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để</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quay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về</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thì</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số</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1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để</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ươm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Tương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tự</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4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Hết</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4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câu</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non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góc</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phải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đến</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tiếp</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p>
        </p:txBody>
      </p:sp>
    </p:spTree>
    <p:extLst>
      <p:ext uri="{BB962C8B-B14F-4D97-AF65-F5344CB8AC3E}">
        <p14:creationId xmlns:p14="http://schemas.microsoft.com/office/powerpoint/2010/main" val="3802143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8" presetClass="emph" presetSubtype="0" fill="hold" nodeType="withEffect">
                                  <p:stCondLst>
                                    <p:cond delay="0"/>
                                  </p:stCondLst>
                                  <p:childTnLst>
                                    <p:animRot by="21600000">
                                      <p:cBhvr>
                                        <p:cTn id="11" dur="2000" fill="hold"/>
                                        <p:tgtEl>
                                          <p:spTgt spid="30"/>
                                        </p:tgtEl>
                                        <p:attrNameLst>
                                          <p:attrName>r</p:attrName>
                                        </p:attrNameLst>
                                      </p:cBhvr>
                                    </p:animRot>
                                  </p:childTnLst>
                                </p:cTn>
                              </p:par>
                              <p:par>
                                <p:cTn id="12" presetID="14" presetClass="entr" presetSubtype="1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par>
                          <p:cTn id="15" fill="hold">
                            <p:stCondLst>
                              <p:cond delay="2000"/>
                            </p:stCondLst>
                            <p:childTnLst>
                              <p:par>
                                <p:cTn id="16" presetID="53" presetClass="entr" presetSubtype="16"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750" fill="hold"/>
                                        <p:tgtEl>
                                          <p:spTgt spid="9"/>
                                        </p:tgtEl>
                                        <p:attrNameLst>
                                          <p:attrName>ppt_w</p:attrName>
                                        </p:attrNameLst>
                                      </p:cBhvr>
                                      <p:tavLst>
                                        <p:tav tm="0">
                                          <p:val>
                                            <p:fltVal val="0"/>
                                          </p:val>
                                        </p:tav>
                                        <p:tav tm="100000">
                                          <p:val>
                                            <p:strVal val="#ppt_w"/>
                                          </p:val>
                                        </p:tav>
                                      </p:tavLst>
                                    </p:anim>
                                    <p:anim calcmode="lin" valueType="num">
                                      <p:cBhvr>
                                        <p:cTn id="19" dur="750" fill="hold"/>
                                        <p:tgtEl>
                                          <p:spTgt spid="9"/>
                                        </p:tgtEl>
                                        <p:attrNameLst>
                                          <p:attrName>ppt_h</p:attrName>
                                        </p:attrNameLst>
                                      </p:cBhvr>
                                      <p:tavLst>
                                        <p:tav tm="0">
                                          <p:val>
                                            <p:fltVal val="0"/>
                                          </p:val>
                                        </p:tav>
                                        <p:tav tm="100000">
                                          <p:val>
                                            <p:strVal val="#ppt_h"/>
                                          </p:val>
                                        </p:tav>
                                      </p:tavLst>
                                    </p:anim>
                                    <p:animEffect transition="in" filter="fade">
                                      <p:cBhvr>
                                        <p:cTn id="20" dur="75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arrow.wav"/>
                                        </p:tgtEl>
                                      </p:cMediaNode>
                                    </p:audio>
                                  </p:subTnLst>
                                </p:cTn>
                              </p:par>
                            </p:childTnLst>
                          </p:cTn>
                        </p:par>
                        <p:par>
                          <p:cTn id="21" fill="hold">
                            <p:stCondLst>
                              <p:cond delay="2750"/>
                            </p:stCondLst>
                            <p:childTnLst>
                              <p:par>
                                <p:cTn id="22" presetID="53" presetClass="entr" presetSubtype="16"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750" fill="hold"/>
                                        <p:tgtEl>
                                          <p:spTgt spid="10"/>
                                        </p:tgtEl>
                                        <p:attrNameLst>
                                          <p:attrName>ppt_w</p:attrName>
                                        </p:attrNameLst>
                                      </p:cBhvr>
                                      <p:tavLst>
                                        <p:tav tm="0">
                                          <p:val>
                                            <p:fltVal val="0"/>
                                          </p:val>
                                        </p:tav>
                                        <p:tav tm="100000">
                                          <p:val>
                                            <p:strVal val="#ppt_w"/>
                                          </p:val>
                                        </p:tav>
                                      </p:tavLst>
                                    </p:anim>
                                    <p:anim calcmode="lin" valueType="num">
                                      <p:cBhvr>
                                        <p:cTn id="25" dur="750" fill="hold"/>
                                        <p:tgtEl>
                                          <p:spTgt spid="10"/>
                                        </p:tgtEl>
                                        <p:attrNameLst>
                                          <p:attrName>ppt_h</p:attrName>
                                        </p:attrNameLst>
                                      </p:cBhvr>
                                      <p:tavLst>
                                        <p:tav tm="0">
                                          <p:val>
                                            <p:fltVal val="0"/>
                                          </p:val>
                                        </p:tav>
                                        <p:tav tm="100000">
                                          <p:val>
                                            <p:strVal val="#ppt_h"/>
                                          </p:val>
                                        </p:tav>
                                      </p:tavLst>
                                    </p:anim>
                                    <p:animEffect transition="in" filter="fade">
                                      <p:cBhvr>
                                        <p:cTn id="26" dur="750"/>
                                        <p:tgtEl>
                                          <p:spTgt spid="10"/>
                                        </p:tgtEl>
                                      </p:cBhvr>
                                    </p:animEffect>
                                  </p:childTnLst>
                                  <p:subTnLst>
                                    <p:audio>
                                      <p:cMediaNode>
                                        <p:cTn display="0" masterRel="sameClick">
                                          <p:stCondLst>
                                            <p:cond evt="begin" delay="0">
                                              <p:tn val="22"/>
                                            </p:cond>
                                          </p:stCondLst>
                                          <p:endCondLst>
                                            <p:cond evt="onStopAudio" delay="0">
                                              <p:tgtEl>
                                                <p:sldTgt/>
                                              </p:tgtEl>
                                            </p:cond>
                                          </p:endCondLst>
                                        </p:cTn>
                                        <p:tgtEl>
                                          <p:sndTgt r:embed="rId4" name="click.wav"/>
                                        </p:tgtEl>
                                      </p:cMediaNode>
                                    </p:audio>
                                  </p:subTnLst>
                                </p:cTn>
                              </p:par>
                            </p:childTnLst>
                          </p:cTn>
                        </p:par>
                        <p:par>
                          <p:cTn id="27" fill="hold">
                            <p:stCondLst>
                              <p:cond delay="3500"/>
                            </p:stCondLst>
                            <p:childTnLst>
                              <p:par>
                                <p:cTn id="28" presetID="53" presetClass="entr" presetSubtype="16"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750" fill="hold"/>
                                        <p:tgtEl>
                                          <p:spTgt spid="11"/>
                                        </p:tgtEl>
                                        <p:attrNameLst>
                                          <p:attrName>ppt_w</p:attrName>
                                        </p:attrNameLst>
                                      </p:cBhvr>
                                      <p:tavLst>
                                        <p:tav tm="0">
                                          <p:val>
                                            <p:fltVal val="0"/>
                                          </p:val>
                                        </p:tav>
                                        <p:tav tm="100000">
                                          <p:val>
                                            <p:strVal val="#ppt_w"/>
                                          </p:val>
                                        </p:tav>
                                      </p:tavLst>
                                    </p:anim>
                                    <p:anim calcmode="lin" valueType="num">
                                      <p:cBhvr>
                                        <p:cTn id="31" dur="750" fill="hold"/>
                                        <p:tgtEl>
                                          <p:spTgt spid="11"/>
                                        </p:tgtEl>
                                        <p:attrNameLst>
                                          <p:attrName>ppt_h</p:attrName>
                                        </p:attrNameLst>
                                      </p:cBhvr>
                                      <p:tavLst>
                                        <p:tav tm="0">
                                          <p:val>
                                            <p:fltVal val="0"/>
                                          </p:val>
                                        </p:tav>
                                        <p:tav tm="100000">
                                          <p:val>
                                            <p:strVal val="#ppt_h"/>
                                          </p:val>
                                        </p:tav>
                                      </p:tavLst>
                                    </p:anim>
                                    <p:animEffect transition="in" filter="fade">
                                      <p:cBhvr>
                                        <p:cTn id="32" dur="75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5" name="coin.wav"/>
                                        </p:tgtEl>
                                      </p:cMediaNode>
                                    </p:audio>
                                  </p:subTnLst>
                                </p:cTn>
                              </p:par>
                            </p:childTnLst>
                          </p:cTn>
                        </p:par>
                        <p:par>
                          <p:cTn id="33" fill="hold">
                            <p:stCondLst>
                              <p:cond delay="4250"/>
                            </p:stCondLst>
                            <p:childTnLst>
                              <p:par>
                                <p:cTn id="34" presetID="53" presetClass="entr" presetSubtype="16"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750" fill="hold"/>
                                        <p:tgtEl>
                                          <p:spTgt spid="12"/>
                                        </p:tgtEl>
                                        <p:attrNameLst>
                                          <p:attrName>ppt_w</p:attrName>
                                        </p:attrNameLst>
                                      </p:cBhvr>
                                      <p:tavLst>
                                        <p:tav tm="0">
                                          <p:val>
                                            <p:fltVal val="0"/>
                                          </p:val>
                                        </p:tav>
                                        <p:tav tm="100000">
                                          <p:val>
                                            <p:strVal val="#ppt_w"/>
                                          </p:val>
                                        </p:tav>
                                      </p:tavLst>
                                    </p:anim>
                                    <p:anim calcmode="lin" valueType="num">
                                      <p:cBhvr>
                                        <p:cTn id="37" dur="750" fill="hold"/>
                                        <p:tgtEl>
                                          <p:spTgt spid="12"/>
                                        </p:tgtEl>
                                        <p:attrNameLst>
                                          <p:attrName>ppt_h</p:attrName>
                                        </p:attrNameLst>
                                      </p:cBhvr>
                                      <p:tavLst>
                                        <p:tav tm="0">
                                          <p:val>
                                            <p:fltVal val="0"/>
                                          </p:val>
                                        </p:tav>
                                        <p:tav tm="100000">
                                          <p:val>
                                            <p:strVal val="#ppt_h"/>
                                          </p:val>
                                        </p:tav>
                                      </p:tavLst>
                                    </p:anim>
                                    <p:animEffect transition="in" filter="fade">
                                      <p:cBhvr>
                                        <p:cTn id="38" dur="750"/>
                                        <p:tgtEl>
                                          <p:spTgt spid="12"/>
                                        </p:tgtEl>
                                      </p:cBhvr>
                                    </p:animEffect>
                                  </p:childTnLst>
                                  <p:subTnLst>
                                    <p:audio>
                                      <p:cMediaNode>
                                        <p:cTn display="0" masterRel="sameClick">
                                          <p:stCondLst>
                                            <p:cond evt="begin" delay="0">
                                              <p:tn val="34"/>
                                            </p:cond>
                                          </p:stCondLst>
                                          <p:endCondLst>
                                            <p:cond evt="onStopAudio" delay="0">
                                              <p:tgtEl>
                                                <p:sldTgt/>
                                              </p:tgtEl>
                                            </p:cond>
                                          </p:endCondLst>
                                        </p:cTn>
                                        <p:tgtEl>
                                          <p:sndTgt r:embed="rId4" name="click.wav"/>
                                        </p:tgtEl>
                                      </p:cMediaNode>
                                    </p:audio>
                                  </p:subTnLst>
                                </p:cTn>
                              </p:par>
                            </p:childTnLst>
                          </p:cTn>
                        </p:par>
                        <p:par>
                          <p:cTn id="39" fill="hold">
                            <p:stCondLst>
                              <p:cond delay="5000"/>
                            </p:stCondLst>
                            <p:childTnLst>
                              <p:par>
                                <p:cTn id="40" presetID="42" presetClass="entr" presetSubtype="0"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1000"/>
                                        <p:tgtEl>
                                          <p:spTgt spid="23"/>
                                        </p:tgtEl>
                                      </p:cBhvr>
                                    </p:animEffect>
                                    <p:anim calcmode="lin" valueType="num">
                                      <p:cBhvr>
                                        <p:cTn id="58" dur="1000" fill="hold"/>
                                        <p:tgtEl>
                                          <p:spTgt spid="23"/>
                                        </p:tgtEl>
                                        <p:attrNameLst>
                                          <p:attrName>ppt_x</p:attrName>
                                        </p:attrNameLst>
                                      </p:cBhvr>
                                      <p:tavLst>
                                        <p:tav tm="0">
                                          <p:val>
                                            <p:strVal val="#ppt_x"/>
                                          </p:val>
                                        </p:tav>
                                        <p:tav tm="100000">
                                          <p:val>
                                            <p:strVal val="#ppt_x"/>
                                          </p:val>
                                        </p:tav>
                                      </p:tavLst>
                                    </p:anim>
                                    <p:anim calcmode="lin" valueType="num">
                                      <p:cBhvr>
                                        <p:cTn id="5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14"/>
                    </p:tgtEl>
                  </p:cond>
                </p:stCondLst>
                <p:endSync evt="end" delay="0">
                  <p:rtn val="all"/>
                </p:endSync>
                <p:childTnLst>
                  <p:par>
                    <p:cTn id="61" fill="hold">
                      <p:stCondLst>
                        <p:cond delay="0"/>
                      </p:stCondLst>
                      <p:childTnLst>
                        <p:par>
                          <p:cTn id="62" fill="hold">
                            <p:stCondLst>
                              <p:cond delay="0"/>
                            </p:stCondLst>
                            <p:childTnLst>
                              <p:par>
                                <p:cTn id="63" presetID="42" presetClass="path" presetSubtype="0" accel="50000" decel="50000" fill="hold" nodeType="clickEffect">
                                  <p:stCondLst>
                                    <p:cond delay="0"/>
                                  </p:stCondLst>
                                  <p:childTnLst>
                                    <p:animMotion origin="layout" path="M 0.00378 -0.0044 L -0.00234 0.51458 " pathEditMode="relative" rAng="0" ptsTypes="AA">
                                      <p:cBhvr>
                                        <p:cTn id="64" dur="2000" fill="hold"/>
                                        <p:tgtEl>
                                          <p:spTgt spid="9"/>
                                        </p:tgtEl>
                                        <p:attrNameLst>
                                          <p:attrName>ppt_x</p:attrName>
                                          <p:attrName>ppt_y</p:attrName>
                                        </p:attrNameLst>
                                      </p:cBhvr>
                                      <p:rCtr x="-313" y="25949"/>
                                    </p:animMotion>
                                  </p:childTnLst>
                                  <p:subTnLst>
                                    <p:audio>
                                      <p:cMediaNode>
                                        <p:cTn display="0" masterRel="sameClick">
                                          <p:stCondLst>
                                            <p:cond evt="begin" delay="0">
                                              <p:tn val="63"/>
                                            </p:cond>
                                          </p:stCondLst>
                                          <p:endCondLst>
                                            <p:cond evt="onStopAudio" delay="0">
                                              <p:tgtEl>
                                                <p:sldTgt/>
                                              </p:tgtEl>
                                            </p:cond>
                                          </p:endCondLst>
                                        </p:cTn>
                                        <p:tgtEl>
                                          <p:sndTgt r:embed="rId6" name="wind.wav"/>
                                        </p:tgtEl>
                                      </p:cMediaNode>
                                    </p:audio>
                                  </p:subTnLst>
                                </p:cTn>
                              </p:par>
                            </p:childTnLst>
                          </p:cTn>
                        </p:par>
                        <p:par>
                          <p:cTn id="65" fill="hold">
                            <p:stCondLst>
                              <p:cond delay="2000"/>
                            </p:stCondLst>
                            <p:childTnLst>
                              <p:par>
                                <p:cTn id="66" presetID="42" presetClass="entr" presetSubtype="0" fill="hold" nodeType="after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1000"/>
                                        <p:tgtEl>
                                          <p:spTgt spid="26"/>
                                        </p:tgtEl>
                                      </p:cBhvr>
                                    </p:animEffect>
                                    <p:anim calcmode="lin" valueType="num">
                                      <p:cBhvr>
                                        <p:cTn id="69" dur="1000" fill="hold"/>
                                        <p:tgtEl>
                                          <p:spTgt spid="26"/>
                                        </p:tgtEl>
                                        <p:attrNameLst>
                                          <p:attrName>ppt_x</p:attrName>
                                        </p:attrNameLst>
                                      </p:cBhvr>
                                      <p:tavLst>
                                        <p:tav tm="0">
                                          <p:val>
                                            <p:strVal val="#ppt_x"/>
                                          </p:val>
                                        </p:tav>
                                        <p:tav tm="100000">
                                          <p:val>
                                            <p:strVal val="#ppt_x"/>
                                          </p:val>
                                        </p:tav>
                                      </p:tavLst>
                                    </p:anim>
                                    <p:anim calcmode="lin" valueType="num">
                                      <p:cBhvr>
                                        <p:cTn id="70" dur="1000" fill="hold"/>
                                        <p:tgtEl>
                                          <p:spTgt spid="26"/>
                                        </p:tgtEl>
                                        <p:attrNameLst>
                                          <p:attrName>ppt_y</p:attrName>
                                        </p:attrNameLst>
                                      </p:cBhvr>
                                      <p:tavLst>
                                        <p:tav tm="0">
                                          <p:val>
                                            <p:strVal val="#ppt_y+.1"/>
                                          </p:val>
                                        </p:tav>
                                        <p:tav tm="100000">
                                          <p:val>
                                            <p:strVal val="#ppt_y"/>
                                          </p:val>
                                        </p:tav>
                                      </p:tavLst>
                                    </p:anim>
                                  </p:childTnLst>
                                </p:cTn>
                              </p:par>
                              <p:par>
                                <p:cTn id="71" presetID="32" presetClass="emph" presetSubtype="0" repeatCount="indefinite" fill="hold" nodeType="withEffect">
                                  <p:stCondLst>
                                    <p:cond delay="0"/>
                                  </p:stCondLst>
                                  <p:childTnLst>
                                    <p:animRot by="120000">
                                      <p:cBhvr>
                                        <p:cTn id="72" dur="100" fill="hold">
                                          <p:stCondLst>
                                            <p:cond delay="0"/>
                                          </p:stCondLst>
                                        </p:cTn>
                                        <p:tgtEl>
                                          <p:spTgt spid="26"/>
                                        </p:tgtEl>
                                        <p:attrNameLst>
                                          <p:attrName>r</p:attrName>
                                        </p:attrNameLst>
                                      </p:cBhvr>
                                    </p:animRot>
                                    <p:animRot by="-240000">
                                      <p:cBhvr>
                                        <p:cTn id="73" dur="200" fill="hold">
                                          <p:stCondLst>
                                            <p:cond delay="200"/>
                                          </p:stCondLst>
                                        </p:cTn>
                                        <p:tgtEl>
                                          <p:spTgt spid="26"/>
                                        </p:tgtEl>
                                        <p:attrNameLst>
                                          <p:attrName>r</p:attrName>
                                        </p:attrNameLst>
                                      </p:cBhvr>
                                    </p:animRot>
                                    <p:animRot by="240000">
                                      <p:cBhvr>
                                        <p:cTn id="74" dur="200" fill="hold">
                                          <p:stCondLst>
                                            <p:cond delay="400"/>
                                          </p:stCondLst>
                                        </p:cTn>
                                        <p:tgtEl>
                                          <p:spTgt spid="26"/>
                                        </p:tgtEl>
                                        <p:attrNameLst>
                                          <p:attrName>r</p:attrName>
                                        </p:attrNameLst>
                                      </p:cBhvr>
                                    </p:animRot>
                                    <p:animRot by="-240000">
                                      <p:cBhvr>
                                        <p:cTn id="75" dur="200" fill="hold">
                                          <p:stCondLst>
                                            <p:cond delay="600"/>
                                          </p:stCondLst>
                                        </p:cTn>
                                        <p:tgtEl>
                                          <p:spTgt spid="26"/>
                                        </p:tgtEl>
                                        <p:attrNameLst>
                                          <p:attrName>r</p:attrName>
                                        </p:attrNameLst>
                                      </p:cBhvr>
                                    </p:animRot>
                                    <p:animRot by="120000">
                                      <p:cBhvr>
                                        <p:cTn id="76" dur="200" fill="hold">
                                          <p:stCondLst>
                                            <p:cond delay="800"/>
                                          </p:stCondLst>
                                        </p:cTn>
                                        <p:tgtEl>
                                          <p:spTgt spid="26"/>
                                        </p:tgtEl>
                                        <p:attrNameLst>
                                          <p:attrName>r</p:attrName>
                                        </p:attrNameLst>
                                      </p:cBhvr>
                                    </p:animRot>
                                  </p:childTnLst>
                                  <p:subTnLst>
                                    <p:audio>
                                      <p:cMediaNode>
                                        <p:cTn display="0" masterRel="sameClick">
                                          <p:stCondLst>
                                            <p:cond evt="begin" delay="0">
                                              <p:tn val="71"/>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4"/>
                  </p:tgtEl>
                </p:cond>
              </p:nextCondLst>
            </p:seq>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42" presetClass="path" presetSubtype="0" accel="50000" decel="50000" fill="hold" nodeType="clickEffect">
                                  <p:stCondLst>
                                    <p:cond delay="0"/>
                                  </p:stCondLst>
                                  <p:childTnLst>
                                    <p:animMotion origin="layout" path="M -4.375E-6 0 L 0.01107 0.44722 " pathEditMode="relative" rAng="0" ptsTypes="AA">
                                      <p:cBhvr>
                                        <p:cTn id="81" dur="2000" fill="hold"/>
                                        <p:tgtEl>
                                          <p:spTgt spid="10"/>
                                        </p:tgtEl>
                                        <p:attrNameLst>
                                          <p:attrName>ppt_x</p:attrName>
                                          <p:attrName>ppt_y</p:attrName>
                                        </p:attrNameLst>
                                      </p:cBhvr>
                                      <p:rCtr x="547" y="22361"/>
                                    </p:animMotion>
                                  </p:childTnLst>
                                  <p:subTnLst>
                                    <p:audio>
                                      <p:cMediaNode>
                                        <p:cTn display="0" masterRel="sameClick">
                                          <p:stCondLst>
                                            <p:cond evt="begin" delay="0">
                                              <p:tn val="80"/>
                                            </p:cond>
                                          </p:stCondLst>
                                          <p:endCondLst>
                                            <p:cond evt="onStopAudio" delay="0">
                                              <p:tgtEl>
                                                <p:sldTgt/>
                                              </p:tgtEl>
                                            </p:cond>
                                          </p:endCondLst>
                                        </p:cTn>
                                        <p:tgtEl>
                                          <p:sndTgt r:embed="rId6" name="wind.wav"/>
                                        </p:tgtEl>
                                      </p:cMediaNode>
                                    </p:audio>
                                  </p:subTnLst>
                                </p:cTn>
                              </p:par>
                            </p:childTnLst>
                          </p:cTn>
                        </p:par>
                        <p:par>
                          <p:cTn id="82" fill="hold">
                            <p:stCondLst>
                              <p:cond delay="2000"/>
                            </p:stCondLst>
                            <p:childTnLst>
                              <p:par>
                                <p:cTn id="83" presetID="42" presetClass="entr" presetSubtype="0" fill="hold" nodeType="after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1000"/>
                                        <p:tgtEl>
                                          <p:spTgt spid="27"/>
                                        </p:tgtEl>
                                      </p:cBhvr>
                                    </p:animEffect>
                                    <p:anim calcmode="lin" valueType="num">
                                      <p:cBhvr>
                                        <p:cTn id="86" dur="1000" fill="hold"/>
                                        <p:tgtEl>
                                          <p:spTgt spid="27"/>
                                        </p:tgtEl>
                                        <p:attrNameLst>
                                          <p:attrName>ppt_x</p:attrName>
                                        </p:attrNameLst>
                                      </p:cBhvr>
                                      <p:tavLst>
                                        <p:tav tm="0">
                                          <p:val>
                                            <p:strVal val="#ppt_x"/>
                                          </p:val>
                                        </p:tav>
                                        <p:tav tm="100000">
                                          <p:val>
                                            <p:strVal val="#ppt_x"/>
                                          </p:val>
                                        </p:tav>
                                      </p:tavLst>
                                    </p:anim>
                                    <p:anim calcmode="lin" valueType="num">
                                      <p:cBhvr>
                                        <p:cTn id="87" dur="1000" fill="hold"/>
                                        <p:tgtEl>
                                          <p:spTgt spid="27"/>
                                        </p:tgtEl>
                                        <p:attrNameLst>
                                          <p:attrName>ppt_y</p:attrName>
                                        </p:attrNameLst>
                                      </p:cBhvr>
                                      <p:tavLst>
                                        <p:tav tm="0">
                                          <p:val>
                                            <p:strVal val="#ppt_y+.1"/>
                                          </p:val>
                                        </p:tav>
                                        <p:tav tm="100000">
                                          <p:val>
                                            <p:strVal val="#ppt_y"/>
                                          </p:val>
                                        </p:tav>
                                      </p:tavLst>
                                    </p:anim>
                                  </p:childTnLst>
                                </p:cTn>
                              </p:par>
                              <p:par>
                                <p:cTn id="88" presetID="32" presetClass="emph" presetSubtype="0" repeatCount="indefinite" fill="hold" nodeType="withEffect">
                                  <p:stCondLst>
                                    <p:cond delay="0"/>
                                  </p:stCondLst>
                                  <p:childTnLst>
                                    <p:animRot by="120000">
                                      <p:cBhvr>
                                        <p:cTn id="89" dur="100" fill="hold">
                                          <p:stCondLst>
                                            <p:cond delay="0"/>
                                          </p:stCondLst>
                                        </p:cTn>
                                        <p:tgtEl>
                                          <p:spTgt spid="27"/>
                                        </p:tgtEl>
                                        <p:attrNameLst>
                                          <p:attrName>r</p:attrName>
                                        </p:attrNameLst>
                                      </p:cBhvr>
                                    </p:animRot>
                                    <p:animRot by="-240000">
                                      <p:cBhvr>
                                        <p:cTn id="90" dur="200" fill="hold">
                                          <p:stCondLst>
                                            <p:cond delay="200"/>
                                          </p:stCondLst>
                                        </p:cTn>
                                        <p:tgtEl>
                                          <p:spTgt spid="27"/>
                                        </p:tgtEl>
                                        <p:attrNameLst>
                                          <p:attrName>r</p:attrName>
                                        </p:attrNameLst>
                                      </p:cBhvr>
                                    </p:animRot>
                                    <p:animRot by="240000">
                                      <p:cBhvr>
                                        <p:cTn id="91" dur="200" fill="hold">
                                          <p:stCondLst>
                                            <p:cond delay="400"/>
                                          </p:stCondLst>
                                        </p:cTn>
                                        <p:tgtEl>
                                          <p:spTgt spid="27"/>
                                        </p:tgtEl>
                                        <p:attrNameLst>
                                          <p:attrName>r</p:attrName>
                                        </p:attrNameLst>
                                      </p:cBhvr>
                                    </p:animRot>
                                    <p:animRot by="-240000">
                                      <p:cBhvr>
                                        <p:cTn id="92" dur="200" fill="hold">
                                          <p:stCondLst>
                                            <p:cond delay="600"/>
                                          </p:stCondLst>
                                        </p:cTn>
                                        <p:tgtEl>
                                          <p:spTgt spid="27"/>
                                        </p:tgtEl>
                                        <p:attrNameLst>
                                          <p:attrName>r</p:attrName>
                                        </p:attrNameLst>
                                      </p:cBhvr>
                                    </p:animRot>
                                    <p:animRot by="120000">
                                      <p:cBhvr>
                                        <p:cTn id="93" dur="200" fill="hold">
                                          <p:stCondLst>
                                            <p:cond delay="800"/>
                                          </p:stCondLst>
                                        </p:cTn>
                                        <p:tgtEl>
                                          <p:spTgt spid="27"/>
                                        </p:tgtEl>
                                        <p:attrNameLst>
                                          <p:attrName>r</p:attrName>
                                        </p:attrNameLst>
                                      </p:cBhvr>
                                    </p:animRot>
                                  </p:childTnLst>
                                  <p:subTnLst>
                                    <p:audio>
                                      <p:cMediaNode>
                                        <p:cTn display="0" masterRel="sameClick">
                                          <p:stCondLst>
                                            <p:cond evt="begin" delay="0">
                                              <p:tn val="88"/>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7"/>
                  </p:tgtEl>
                </p:cond>
              </p:nextCondLst>
            </p:seq>
            <p:seq concurrent="1" nextAc="seek">
              <p:cTn id="94" restart="whenNotActive" fill="hold" evtFilter="cancelBubble" nodeType="interactiveSeq">
                <p:stCondLst>
                  <p:cond evt="onClick" delay="0">
                    <p:tgtEl>
                      <p:spTgt spid="20"/>
                    </p:tgtEl>
                  </p:cond>
                </p:stCondLst>
                <p:endSync evt="end" delay="0">
                  <p:rtn val="all"/>
                </p:endSync>
                <p:childTnLst>
                  <p:par>
                    <p:cTn id="95" fill="hold">
                      <p:stCondLst>
                        <p:cond delay="0"/>
                      </p:stCondLst>
                      <p:childTnLst>
                        <p:par>
                          <p:cTn id="96" fill="hold">
                            <p:stCondLst>
                              <p:cond delay="0"/>
                            </p:stCondLst>
                            <p:childTnLst>
                              <p:par>
                                <p:cTn id="97" presetID="42" presetClass="path" presetSubtype="0" accel="50000" decel="50000" fill="hold" nodeType="clickEffect">
                                  <p:stCondLst>
                                    <p:cond delay="0"/>
                                  </p:stCondLst>
                                  <p:childTnLst>
                                    <p:animMotion origin="layout" path="M -1.45833E-6 1.85185E-6 L 0.02097 0.45023 " pathEditMode="relative" rAng="0" ptsTypes="AA">
                                      <p:cBhvr>
                                        <p:cTn id="98" dur="2000" fill="hold"/>
                                        <p:tgtEl>
                                          <p:spTgt spid="11"/>
                                        </p:tgtEl>
                                        <p:attrNameLst>
                                          <p:attrName>ppt_x</p:attrName>
                                          <p:attrName>ppt_y</p:attrName>
                                        </p:attrNameLst>
                                      </p:cBhvr>
                                      <p:rCtr x="1042" y="22500"/>
                                    </p:animMotion>
                                  </p:childTnLst>
                                  <p:subTnLst>
                                    <p:audio>
                                      <p:cMediaNode>
                                        <p:cTn display="0" masterRel="sameClick">
                                          <p:stCondLst>
                                            <p:cond evt="begin" delay="0">
                                              <p:tn val="97"/>
                                            </p:cond>
                                          </p:stCondLst>
                                          <p:endCondLst>
                                            <p:cond evt="onStopAudio" delay="0">
                                              <p:tgtEl>
                                                <p:sldTgt/>
                                              </p:tgtEl>
                                            </p:cond>
                                          </p:endCondLst>
                                        </p:cTn>
                                        <p:tgtEl>
                                          <p:sndTgt r:embed="rId6" name="wind.wav"/>
                                        </p:tgtEl>
                                      </p:cMediaNode>
                                    </p:audio>
                                  </p:subTnLst>
                                </p:cTn>
                              </p:par>
                            </p:childTnLst>
                          </p:cTn>
                        </p:par>
                        <p:par>
                          <p:cTn id="99" fill="hold">
                            <p:stCondLst>
                              <p:cond delay="2000"/>
                            </p:stCondLst>
                            <p:childTnLst>
                              <p:par>
                                <p:cTn id="100" presetID="42" presetClass="entr" presetSubtype="0" fill="hold" nodeType="afterEffect">
                                  <p:stCondLst>
                                    <p:cond delay="0"/>
                                  </p:stCondLst>
                                  <p:childTnLst>
                                    <p:set>
                                      <p:cBhvr>
                                        <p:cTn id="101" dur="1" fill="hold">
                                          <p:stCondLst>
                                            <p:cond delay="0"/>
                                          </p:stCondLst>
                                        </p:cTn>
                                        <p:tgtEl>
                                          <p:spTgt spid="28"/>
                                        </p:tgtEl>
                                        <p:attrNameLst>
                                          <p:attrName>style.visibility</p:attrName>
                                        </p:attrNameLst>
                                      </p:cBhvr>
                                      <p:to>
                                        <p:strVal val="visible"/>
                                      </p:to>
                                    </p:set>
                                    <p:animEffect transition="in" filter="fade">
                                      <p:cBhvr>
                                        <p:cTn id="102" dur="1000"/>
                                        <p:tgtEl>
                                          <p:spTgt spid="28"/>
                                        </p:tgtEl>
                                      </p:cBhvr>
                                    </p:animEffect>
                                    <p:anim calcmode="lin" valueType="num">
                                      <p:cBhvr>
                                        <p:cTn id="103" dur="1000" fill="hold"/>
                                        <p:tgtEl>
                                          <p:spTgt spid="28"/>
                                        </p:tgtEl>
                                        <p:attrNameLst>
                                          <p:attrName>ppt_x</p:attrName>
                                        </p:attrNameLst>
                                      </p:cBhvr>
                                      <p:tavLst>
                                        <p:tav tm="0">
                                          <p:val>
                                            <p:strVal val="#ppt_x"/>
                                          </p:val>
                                        </p:tav>
                                        <p:tav tm="100000">
                                          <p:val>
                                            <p:strVal val="#ppt_x"/>
                                          </p:val>
                                        </p:tav>
                                      </p:tavLst>
                                    </p:anim>
                                    <p:anim calcmode="lin" valueType="num">
                                      <p:cBhvr>
                                        <p:cTn id="104" dur="1000" fill="hold"/>
                                        <p:tgtEl>
                                          <p:spTgt spid="28"/>
                                        </p:tgtEl>
                                        <p:attrNameLst>
                                          <p:attrName>ppt_y</p:attrName>
                                        </p:attrNameLst>
                                      </p:cBhvr>
                                      <p:tavLst>
                                        <p:tav tm="0">
                                          <p:val>
                                            <p:strVal val="#ppt_y+.1"/>
                                          </p:val>
                                        </p:tav>
                                        <p:tav tm="100000">
                                          <p:val>
                                            <p:strVal val="#ppt_y"/>
                                          </p:val>
                                        </p:tav>
                                      </p:tavLst>
                                    </p:anim>
                                  </p:childTnLst>
                                </p:cTn>
                              </p:par>
                              <p:par>
                                <p:cTn id="105" presetID="32" presetClass="emph" presetSubtype="0" repeatCount="indefinite" fill="hold" nodeType="withEffect">
                                  <p:stCondLst>
                                    <p:cond delay="0"/>
                                  </p:stCondLst>
                                  <p:childTnLst>
                                    <p:animRot by="120000">
                                      <p:cBhvr>
                                        <p:cTn id="106" dur="100" fill="hold">
                                          <p:stCondLst>
                                            <p:cond delay="0"/>
                                          </p:stCondLst>
                                        </p:cTn>
                                        <p:tgtEl>
                                          <p:spTgt spid="28"/>
                                        </p:tgtEl>
                                        <p:attrNameLst>
                                          <p:attrName>r</p:attrName>
                                        </p:attrNameLst>
                                      </p:cBhvr>
                                    </p:animRot>
                                    <p:animRot by="-240000">
                                      <p:cBhvr>
                                        <p:cTn id="107" dur="200" fill="hold">
                                          <p:stCondLst>
                                            <p:cond delay="200"/>
                                          </p:stCondLst>
                                        </p:cTn>
                                        <p:tgtEl>
                                          <p:spTgt spid="28"/>
                                        </p:tgtEl>
                                        <p:attrNameLst>
                                          <p:attrName>r</p:attrName>
                                        </p:attrNameLst>
                                      </p:cBhvr>
                                    </p:animRot>
                                    <p:animRot by="240000">
                                      <p:cBhvr>
                                        <p:cTn id="108" dur="200" fill="hold">
                                          <p:stCondLst>
                                            <p:cond delay="400"/>
                                          </p:stCondLst>
                                        </p:cTn>
                                        <p:tgtEl>
                                          <p:spTgt spid="28"/>
                                        </p:tgtEl>
                                        <p:attrNameLst>
                                          <p:attrName>r</p:attrName>
                                        </p:attrNameLst>
                                      </p:cBhvr>
                                    </p:animRot>
                                    <p:animRot by="-240000">
                                      <p:cBhvr>
                                        <p:cTn id="109" dur="200" fill="hold">
                                          <p:stCondLst>
                                            <p:cond delay="600"/>
                                          </p:stCondLst>
                                        </p:cTn>
                                        <p:tgtEl>
                                          <p:spTgt spid="28"/>
                                        </p:tgtEl>
                                        <p:attrNameLst>
                                          <p:attrName>r</p:attrName>
                                        </p:attrNameLst>
                                      </p:cBhvr>
                                    </p:animRot>
                                    <p:animRot by="120000">
                                      <p:cBhvr>
                                        <p:cTn id="110" dur="200" fill="hold">
                                          <p:stCondLst>
                                            <p:cond delay="800"/>
                                          </p:stCondLst>
                                        </p:cTn>
                                        <p:tgtEl>
                                          <p:spTgt spid="28"/>
                                        </p:tgtEl>
                                        <p:attrNameLst>
                                          <p:attrName>r</p:attrName>
                                        </p:attrNameLst>
                                      </p:cBhvr>
                                    </p:animRot>
                                  </p:childTnLst>
                                  <p:subTnLst>
                                    <p:audio>
                                      <p:cMediaNode>
                                        <p:cTn display="0" masterRel="sameClick">
                                          <p:stCondLst>
                                            <p:cond evt="begin" delay="0">
                                              <p:tn val="105"/>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20"/>
                  </p:tgtEl>
                </p:cond>
              </p:nextCondLst>
            </p:seq>
            <p:seq concurrent="1" nextAc="seek">
              <p:cTn id="111" restart="whenNotActive" fill="hold" evtFilter="cancelBubble" nodeType="interactiveSeq">
                <p:stCondLst>
                  <p:cond evt="onClick" delay="0">
                    <p:tgtEl>
                      <p:spTgt spid="23"/>
                    </p:tgtEl>
                  </p:cond>
                </p:stCondLst>
                <p:endSync evt="end" delay="0">
                  <p:rtn val="all"/>
                </p:endSync>
                <p:childTnLst>
                  <p:par>
                    <p:cTn id="112" fill="hold">
                      <p:stCondLst>
                        <p:cond delay="0"/>
                      </p:stCondLst>
                      <p:childTnLst>
                        <p:par>
                          <p:cTn id="113" fill="hold">
                            <p:stCondLst>
                              <p:cond delay="0"/>
                            </p:stCondLst>
                            <p:childTnLst>
                              <p:par>
                                <p:cTn id="114" presetID="42" presetClass="path" presetSubtype="0" accel="50000" decel="50000" fill="hold" nodeType="clickEffect">
                                  <p:stCondLst>
                                    <p:cond delay="0"/>
                                  </p:stCondLst>
                                  <p:childTnLst>
                                    <p:animMotion origin="layout" path="M 4.16667E-7 -2.59259E-6 L 0.02174 0.49167 " pathEditMode="relative" rAng="0" ptsTypes="AA">
                                      <p:cBhvr>
                                        <p:cTn id="115" dur="2000" fill="hold"/>
                                        <p:tgtEl>
                                          <p:spTgt spid="12"/>
                                        </p:tgtEl>
                                        <p:attrNameLst>
                                          <p:attrName>ppt_x</p:attrName>
                                          <p:attrName>ppt_y</p:attrName>
                                        </p:attrNameLst>
                                      </p:cBhvr>
                                      <p:rCtr x="1081" y="24583"/>
                                    </p:animMotion>
                                  </p:childTnLst>
                                  <p:subTnLst>
                                    <p:audio>
                                      <p:cMediaNode>
                                        <p:cTn display="0" masterRel="sameClick">
                                          <p:stCondLst>
                                            <p:cond evt="begin" delay="0">
                                              <p:tn val="114"/>
                                            </p:cond>
                                          </p:stCondLst>
                                          <p:endCondLst>
                                            <p:cond evt="onStopAudio" delay="0">
                                              <p:tgtEl>
                                                <p:sldTgt/>
                                              </p:tgtEl>
                                            </p:cond>
                                          </p:endCondLst>
                                        </p:cTn>
                                        <p:tgtEl>
                                          <p:sndTgt r:embed="rId6" name="wind.wav"/>
                                        </p:tgtEl>
                                      </p:cMediaNode>
                                    </p:audio>
                                  </p:subTnLst>
                                </p:cTn>
                              </p:par>
                            </p:childTnLst>
                          </p:cTn>
                        </p:par>
                        <p:par>
                          <p:cTn id="116" fill="hold">
                            <p:stCondLst>
                              <p:cond delay="2000"/>
                            </p:stCondLst>
                            <p:childTnLst>
                              <p:par>
                                <p:cTn id="117" presetID="42" presetClass="entr" presetSubtype="0" fill="hold" nodeType="afterEffect">
                                  <p:stCondLst>
                                    <p:cond delay="0"/>
                                  </p:stCondLst>
                                  <p:childTnLst>
                                    <p:set>
                                      <p:cBhvr>
                                        <p:cTn id="118" dur="1" fill="hold">
                                          <p:stCondLst>
                                            <p:cond delay="0"/>
                                          </p:stCondLst>
                                        </p:cTn>
                                        <p:tgtEl>
                                          <p:spTgt spid="29"/>
                                        </p:tgtEl>
                                        <p:attrNameLst>
                                          <p:attrName>style.visibility</p:attrName>
                                        </p:attrNameLst>
                                      </p:cBhvr>
                                      <p:to>
                                        <p:strVal val="visible"/>
                                      </p:to>
                                    </p:set>
                                    <p:animEffect transition="in" filter="fade">
                                      <p:cBhvr>
                                        <p:cTn id="119" dur="1000"/>
                                        <p:tgtEl>
                                          <p:spTgt spid="29"/>
                                        </p:tgtEl>
                                      </p:cBhvr>
                                    </p:animEffect>
                                    <p:anim calcmode="lin" valueType="num">
                                      <p:cBhvr>
                                        <p:cTn id="120" dur="1000" fill="hold"/>
                                        <p:tgtEl>
                                          <p:spTgt spid="29"/>
                                        </p:tgtEl>
                                        <p:attrNameLst>
                                          <p:attrName>ppt_x</p:attrName>
                                        </p:attrNameLst>
                                      </p:cBhvr>
                                      <p:tavLst>
                                        <p:tav tm="0">
                                          <p:val>
                                            <p:strVal val="#ppt_x"/>
                                          </p:val>
                                        </p:tav>
                                        <p:tav tm="100000">
                                          <p:val>
                                            <p:strVal val="#ppt_x"/>
                                          </p:val>
                                        </p:tav>
                                      </p:tavLst>
                                    </p:anim>
                                    <p:anim calcmode="lin" valueType="num">
                                      <p:cBhvr>
                                        <p:cTn id="121"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7"/>
                                            </p:cond>
                                          </p:stCondLst>
                                          <p:endCondLst>
                                            <p:cond evt="onStopAudio" delay="0">
                                              <p:tgtEl>
                                                <p:sldTgt/>
                                              </p:tgtEl>
                                            </p:cond>
                                          </p:endCondLst>
                                        </p:cTn>
                                        <p:tgtEl>
                                          <p:sndTgt r:embed="rId7" name="chimes.wav"/>
                                        </p:tgtEl>
                                      </p:cMediaNode>
                                    </p:audio>
                                  </p:subTnLst>
                                </p:cTn>
                              </p:par>
                              <p:par>
                                <p:cTn id="122" presetID="32" presetClass="emph" presetSubtype="0" repeatCount="indefinite" fill="hold" nodeType="withEffect">
                                  <p:stCondLst>
                                    <p:cond delay="0"/>
                                  </p:stCondLst>
                                  <p:childTnLst>
                                    <p:animRot by="120000">
                                      <p:cBhvr>
                                        <p:cTn id="123" dur="100" fill="hold">
                                          <p:stCondLst>
                                            <p:cond delay="0"/>
                                          </p:stCondLst>
                                        </p:cTn>
                                        <p:tgtEl>
                                          <p:spTgt spid="29"/>
                                        </p:tgtEl>
                                        <p:attrNameLst>
                                          <p:attrName>r</p:attrName>
                                        </p:attrNameLst>
                                      </p:cBhvr>
                                    </p:animRot>
                                    <p:animRot by="-240000">
                                      <p:cBhvr>
                                        <p:cTn id="124" dur="200" fill="hold">
                                          <p:stCondLst>
                                            <p:cond delay="200"/>
                                          </p:stCondLst>
                                        </p:cTn>
                                        <p:tgtEl>
                                          <p:spTgt spid="29"/>
                                        </p:tgtEl>
                                        <p:attrNameLst>
                                          <p:attrName>r</p:attrName>
                                        </p:attrNameLst>
                                      </p:cBhvr>
                                    </p:animRot>
                                    <p:animRot by="240000">
                                      <p:cBhvr>
                                        <p:cTn id="125" dur="200" fill="hold">
                                          <p:stCondLst>
                                            <p:cond delay="400"/>
                                          </p:stCondLst>
                                        </p:cTn>
                                        <p:tgtEl>
                                          <p:spTgt spid="29"/>
                                        </p:tgtEl>
                                        <p:attrNameLst>
                                          <p:attrName>r</p:attrName>
                                        </p:attrNameLst>
                                      </p:cBhvr>
                                    </p:animRot>
                                    <p:animRot by="-240000">
                                      <p:cBhvr>
                                        <p:cTn id="126" dur="200" fill="hold">
                                          <p:stCondLst>
                                            <p:cond delay="600"/>
                                          </p:stCondLst>
                                        </p:cTn>
                                        <p:tgtEl>
                                          <p:spTgt spid="29"/>
                                        </p:tgtEl>
                                        <p:attrNameLst>
                                          <p:attrName>r</p:attrName>
                                        </p:attrNameLst>
                                      </p:cBhvr>
                                    </p:animRot>
                                    <p:animRot by="120000">
                                      <p:cBhvr>
                                        <p:cTn id="127" dur="200" fill="hold">
                                          <p:stCondLst>
                                            <p:cond delay="800"/>
                                          </p:stCondLst>
                                        </p:cTn>
                                        <p:tgtEl>
                                          <p:spTgt spid="29"/>
                                        </p:tgtEl>
                                        <p:attrNameLst>
                                          <p:attrName>r</p:attrName>
                                        </p:attrNameLst>
                                      </p:cBhvr>
                                    </p:animRot>
                                  </p:childTnLst>
                                </p:cTn>
                              </p:par>
                            </p:childTnLst>
                          </p:cTn>
                        </p:par>
                      </p:childTnLst>
                    </p:cTn>
                  </p:par>
                </p:childTnLst>
              </p:cTn>
              <p:nextCondLst>
                <p:cond evt="onClick" delay="0">
                  <p:tgtEl>
                    <p:spTgt spid="23"/>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3B696FBF-8993-49A7-AC4C-13E4A7A8837F}"/>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8" descr="Seed  premium icon">
            <a:hlinkClick r:id="rId4" action="ppaction://hlinksldjump"/>
            <a:extLst>
              <a:ext uri="{FF2B5EF4-FFF2-40B4-BE49-F238E27FC236}">
                <a16:creationId xmlns:a16="http://schemas.microsoft.com/office/drawing/2014/main" id="{AF330B08-E2E0-44B4-8EFC-7C0CDC53E6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33" name="Tieng-tinh-tinh-www_tiengdong_com">
            <a:hlinkClick r:id="" action="ppaction://media"/>
            <a:extLst>
              <a:ext uri="{FF2B5EF4-FFF2-40B4-BE49-F238E27FC236}">
                <a16:creationId xmlns:a16="http://schemas.microsoft.com/office/drawing/2014/main"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36" name="TextBox 35">
            <a:extLst>
              <a:ext uri="{FF2B5EF4-FFF2-40B4-BE49-F238E27FC236}">
                <a16:creationId xmlns:a16="http://schemas.microsoft.com/office/drawing/2014/main" id="{609304B1-E509-4C77-A889-88662498D567}"/>
              </a:ext>
            </a:extLst>
          </p:cNvPr>
          <p:cNvSpPr txBox="1"/>
          <p:nvPr/>
        </p:nvSpPr>
        <p:spPr>
          <a:xfrm>
            <a:off x="1190192" y="5137747"/>
            <a:ext cx="9476244" cy="896132"/>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lnSpc>
                <a:spcPct val="150000"/>
              </a:lnSpc>
            </a:pP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 </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 tất cả thuyền bè của họ bị bão cuốn mất.</a:t>
            </a:r>
            <a:endPar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3C3BEDB-D0F2-4ECE-89B3-C2D9A52CF24B}"/>
              </a:ext>
            </a:extLst>
          </p:cNvPr>
          <p:cNvPicPr>
            <a:picLocks noChangeAspect="1"/>
          </p:cNvPicPr>
          <p:nvPr/>
        </p:nvPicPr>
        <p:blipFill>
          <a:blip r:embed="rId7"/>
          <a:stretch>
            <a:fillRect/>
          </a:stretch>
        </p:blipFill>
        <p:spPr>
          <a:xfrm>
            <a:off x="-79513" y="-178906"/>
            <a:ext cx="12192000" cy="5665306"/>
          </a:xfrm>
          <a:prstGeom prst="rect">
            <a:avLst/>
          </a:prstGeom>
        </p:spPr>
      </p:pic>
      <p:grpSp>
        <p:nvGrpSpPr>
          <p:cNvPr id="8" name="Group 7">
            <a:extLst>
              <a:ext uri="{FF2B5EF4-FFF2-40B4-BE49-F238E27FC236}">
                <a16:creationId xmlns:a16="http://schemas.microsoft.com/office/drawing/2014/main" id="{35F0E7B9-195D-444C-BDA5-4DEA08711010}"/>
              </a:ext>
            </a:extLst>
          </p:cNvPr>
          <p:cNvGrpSpPr/>
          <p:nvPr/>
        </p:nvGrpSpPr>
        <p:grpSpPr>
          <a:xfrm>
            <a:off x="713044" y="1083856"/>
            <a:ext cx="10174695" cy="3095852"/>
            <a:chOff x="713044" y="1083856"/>
            <a:chExt cx="10174695" cy="3095852"/>
          </a:xfrm>
        </p:grpSpPr>
        <p:sp>
          <p:nvSpPr>
            <p:cNvPr id="11" name="椭圆 5">
              <a:extLst>
                <a:ext uri="{FF2B5EF4-FFF2-40B4-BE49-F238E27FC236}">
                  <a16:creationId xmlns:a16="http://schemas.microsoft.com/office/drawing/2014/main" id="{C3E1A729-5DBD-4CE7-8461-0CE6A1B01CCA}"/>
                </a:ext>
              </a:extLst>
            </p:cNvPr>
            <p:cNvSpPr>
              <a:spLocks noChangeArrowheads="1"/>
            </p:cNvSpPr>
            <p:nvPr/>
          </p:nvSpPr>
          <p:spPr bwMode="auto">
            <a:xfrm>
              <a:off x="713044" y="1083856"/>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sp>
          <p:nvSpPr>
            <p:cNvPr id="7" name="TextBox 6">
              <a:extLst>
                <a:ext uri="{FF2B5EF4-FFF2-40B4-BE49-F238E27FC236}">
                  <a16:creationId xmlns:a16="http://schemas.microsoft.com/office/drawing/2014/main" id="{A8ADD3D8-C78F-42E0-AED5-740E52214C64}"/>
                </a:ext>
              </a:extLst>
            </p:cNvPr>
            <p:cNvSpPr txBox="1"/>
            <p:nvPr/>
          </p:nvSpPr>
          <p:spPr>
            <a:xfrm>
              <a:off x="2007473" y="1625163"/>
              <a:ext cx="8880266" cy="2554545"/>
            </a:xfrm>
            <a:prstGeom prst="rect">
              <a:avLst/>
            </a:prstGeom>
            <a:noFill/>
          </p:spPr>
          <p:txBody>
            <a:bodyPr wrap="square" rtlCol="0">
              <a:spAutoFit/>
            </a:bodyPr>
            <a:lstStyle/>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Vì sao ngày xưa người dân dưới chân núi Hồng Lĩnh xưa phải bỏ nghề đánh cá, lên núi kiếm củi?</a:t>
              </a:r>
            </a:p>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a. Vì lên núi kiếm củi đỡ vất vả hơn đánh cá.</a:t>
              </a:r>
            </a:p>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b. Vì vùng biển gắn bó thường xuyên có bão lớn.</a:t>
              </a:r>
            </a:p>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c. Vì thuyền b</a:t>
              </a:r>
              <a:r>
                <a:rPr lang="en-US" sz="3200" b="1" dirty="0">
                  <a:latin typeface="Arial-Rounded" panose="020B0500000000000000" pitchFamily="34" charset="0"/>
                  <a:ea typeface="Arial-Rounded" panose="020B0500000000000000" pitchFamily="34" charset="0"/>
                  <a:cs typeface="Arial-Rounded" panose="020B0500000000000000" pitchFamily="34" charset="0"/>
                </a:rPr>
                <a:t>è</a:t>
              </a:r>
              <a:r>
                <a:rPr lang="vi-VN" sz="3200" b="1" dirty="0">
                  <a:latin typeface="Arial-Rounded" panose="020B0500000000000000" pitchFamily="34" charset="0"/>
                  <a:ea typeface="Arial-Rounded" panose="020B0500000000000000" pitchFamily="34" charset="0"/>
                  <a:cs typeface="Arial-Rounded" panose="020B0500000000000000" pitchFamily="34" charset="0"/>
                </a:rPr>
                <a:t>, chài lưới của họ bị bão cuốn mất.</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974965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 presetClass="mediacall" presetSubtype="0" fill="hold" nodeType="withEffect">
                                  <p:stCondLst>
                                    <p:cond delay="0"/>
                                  </p:stCondLst>
                                  <p:childTnLst>
                                    <p:cmd type="call" cmd="playFrom(0.0)">
                                      <p:cBhvr>
                                        <p:cTn id="9" dur="344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3"/>
                </p:tgtEl>
              </p:cMediaNode>
            </p:audio>
          </p:childTnLst>
        </p:cTn>
      </p:par>
    </p:tnLst>
    <p:bldLst>
      <p:bldP spid="36"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3B696FBF-8993-49A7-AC4C-13E4A7A8837F}"/>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2" name="Picture 8" descr="Seed  premium icon">
            <a:hlinkClick r:id="rId4" action="ppaction://hlinksldjump"/>
            <a:extLst>
              <a:ext uri="{FF2B5EF4-FFF2-40B4-BE49-F238E27FC236}">
                <a16:creationId xmlns:a16="http://schemas.microsoft.com/office/drawing/2014/main" id="{AF330B08-E2E0-44B4-8EFC-7C0CDC53E6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33" name="Tieng-tinh-tinh-www_tiengdong_com">
            <a:hlinkClick r:id="" action="ppaction://media"/>
            <a:extLst>
              <a:ext uri="{FF2B5EF4-FFF2-40B4-BE49-F238E27FC236}">
                <a16:creationId xmlns:a16="http://schemas.microsoft.com/office/drawing/2014/main"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36" name="TextBox 35">
            <a:extLst>
              <a:ext uri="{FF2B5EF4-FFF2-40B4-BE49-F238E27FC236}">
                <a16:creationId xmlns:a16="http://schemas.microsoft.com/office/drawing/2014/main" id="{609304B1-E509-4C77-A889-88662498D567}"/>
              </a:ext>
            </a:extLst>
          </p:cNvPr>
          <p:cNvSpPr txBox="1"/>
          <p:nvPr/>
        </p:nvSpPr>
        <p:spPr>
          <a:xfrm>
            <a:off x="1222745" y="2488843"/>
            <a:ext cx="9899448" cy="4076861"/>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lnSpc>
                <a:spcPct val="150000"/>
              </a:lnSpc>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 Đương là môt người luôn sẵn lòng đương đầu với khó khăn, bất kể là việc của ai. Thương dân làng phải đi đường vòng rất xa để lên núi ông đã một mình tìm cách làm 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sáng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kiến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ghép</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bậc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thang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vượt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dốc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77B46E0-5D58-4A3C-939D-E8136E33213A}"/>
              </a:ext>
            </a:extLst>
          </p:cNvPr>
          <p:cNvPicPr>
            <a:picLocks noChangeAspect="1"/>
          </p:cNvPicPr>
          <p:nvPr/>
        </p:nvPicPr>
        <p:blipFill>
          <a:blip r:embed="rId7"/>
          <a:stretch>
            <a:fillRect/>
          </a:stretch>
        </p:blipFill>
        <p:spPr>
          <a:xfrm>
            <a:off x="-79513" y="-178905"/>
            <a:ext cx="12192000" cy="2883408"/>
          </a:xfrm>
          <a:prstGeom prst="rect">
            <a:avLst/>
          </a:prstGeom>
        </p:spPr>
      </p:pic>
      <p:grpSp>
        <p:nvGrpSpPr>
          <p:cNvPr id="11" name="Group 10">
            <a:extLst>
              <a:ext uri="{FF2B5EF4-FFF2-40B4-BE49-F238E27FC236}">
                <a16:creationId xmlns:a16="http://schemas.microsoft.com/office/drawing/2014/main" id="{15385852-7D01-4782-AA54-AAE74BF7BD67}"/>
              </a:ext>
            </a:extLst>
          </p:cNvPr>
          <p:cNvGrpSpPr/>
          <p:nvPr/>
        </p:nvGrpSpPr>
        <p:grpSpPr>
          <a:xfrm>
            <a:off x="702411" y="785191"/>
            <a:ext cx="9365928" cy="1200329"/>
            <a:chOff x="702411" y="785191"/>
            <a:chExt cx="9365928" cy="1200329"/>
          </a:xfrm>
        </p:grpSpPr>
        <p:sp>
          <p:nvSpPr>
            <p:cNvPr id="13" name="椭圆 5">
              <a:extLst>
                <a:ext uri="{FF2B5EF4-FFF2-40B4-BE49-F238E27FC236}">
                  <a16:creationId xmlns:a16="http://schemas.microsoft.com/office/drawing/2014/main" id="{53E302E1-CF62-4D07-8A3E-C9B84F5FA799}"/>
                </a:ext>
              </a:extLst>
            </p:cNvPr>
            <p:cNvSpPr>
              <a:spLocks noChangeArrowheads="1"/>
            </p:cNvSpPr>
            <p:nvPr/>
          </p:nvSpPr>
          <p:spPr bwMode="auto">
            <a:xfrm>
              <a:off x="702411" y="82867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sp>
          <p:nvSpPr>
            <p:cNvPr id="14" name="TextBox 13">
              <a:extLst>
                <a:ext uri="{FF2B5EF4-FFF2-40B4-BE49-F238E27FC236}">
                  <a16:creationId xmlns:a16="http://schemas.microsoft.com/office/drawing/2014/main" id="{02F2DBAF-4BCE-44B1-A39A-EDE414596765}"/>
                </a:ext>
              </a:extLst>
            </p:cNvPr>
            <p:cNvSpPr txBox="1"/>
            <p:nvPr/>
          </p:nvSpPr>
          <p:spPr>
            <a:xfrm>
              <a:off x="1858617" y="785191"/>
              <a:ext cx="8209722" cy="1200329"/>
            </a:xfrm>
            <a:prstGeom prst="rect">
              <a:avLst/>
            </a:prstGeom>
            <a:noFill/>
          </p:spPr>
          <p:txBody>
            <a:bodyPr wrap="square" rtlCol="0">
              <a:spAutoFit/>
            </a:bodyPr>
            <a:lstStyle/>
            <a:p>
              <a:pPr algn="just"/>
              <a:r>
                <a:rPr lang="vi-VN" sz="3600" b="1" dirty="0">
                  <a:latin typeface="Arial-Rounded" panose="020B0500000000000000" pitchFamily="34" charset="0"/>
                  <a:ea typeface="Arial-Rounded" panose="020B0500000000000000" pitchFamily="34" charset="0"/>
                  <a:cs typeface="Arial-Rounded" panose="020B0500000000000000" pitchFamily="34" charset="0"/>
                </a:rPr>
                <a:t>Vì sao cô Đương có ý định ghép đá thành bậc thang lên núi?</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192480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 presetClass="mediacall" presetSubtype="0" fill="hold" nodeType="withEffect">
                                  <p:stCondLst>
                                    <p:cond delay="0"/>
                                  </p:stCondLst>
                                  <p:childTnLst>
                                    <p:cmd type="call" cmd="playFrom(0.0)">
                                      <p:cBhvr>
                                        <p:cTn id="9" dur="344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3"/>
                </p:tgtEl>
              </p:cMediaNode>
            </p:audio>
          </p:childTnLst>
        </p:cTn>
      </p:par>
    </p:tnLst>
    <p:bldLst>
      <p:bldP spid="36"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3B696FBF-8993-49A7-AC4C-13E4A7A8837F}"/>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33" name="Tieng-tinh-tinh-www_tiengdong_com">
            <a:hlinkClick r:id="" action="ppaction://media"/>
            <a:extLst>
              <a:ext uri="{FF2B5EF4-FFF2-40B4-BE49-F238E27FC236}">
                <a16:creationId xmlns:a16="http://schemas.microsoft.com/office/drawing/2014/main"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78233" y="4423772"/>
            <a:ext cx="829865" cy="829865"/>
          </a:xfrm>
          <a:prstGeom prst="rect">
            <a:avLst/>
          </a:prstGeom>
        </p:spPr>
      </p:pic>
      <p:sp>
        <p:nvSpPr>
          <p:cNvPr id="11" name="TextBox 10">
            <a:extLst>
              <a:ext uri="{FF2B5EF4-FFF2-40B4-BE49-F238E27FC236}">
                <a16:creationId xmlns:a16="http://schemas.microsoft.com/office/drawing/2014/main" id="{E3E915A6-F1F6-4DE6-85A9-760602790AE4}"/>
              </a:ext>
            </a:extLst>
          </p:cNvPr>
          <p:cNvSpPr txBox="1"/>
          <p:nvPr/>
        </p:nvSpPr>
        <p:spPr>
          <a:xfrm>
            <a:off x="563925" y="2704152"/>
            <a:ext cx="11064150" cy="2281476"/>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Công việc làm đường của cố Đương rất nặng nhọc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sờn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lòng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Có vượn và chim luôn ở cạnh động viên ông. Sau này, nhiều người trong xóm cũng tình nguyện đến làm cùng. Công việc này phải mất tới 5 năm để hoàn thành.</a:t>
            </a:r>
            <a:endParaRPr kumimoji="0" lang="vi-VN" sz="3200" b="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8" descr="Seed  premium icon">
            <a:hlinkClick r:id="rId5" action="ppaction://hlinksldjump"/>
            <a:extLst>
              <a:ext uri="{FF2B5EF4-FFF2-40B4-BE49-F238E27FC236}">
                <a16:creationId xmlns:a16="http://schemas.microsoft.com/office/drawing/2014/main" id="{AF330B08-E2E0-44B4-8EFC-7C0CDC53E6D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F5978C4E-5D6C-4A01-A0A9-DC1A7FA87265}"/>
              </a:ext>
            </a:extLst>
          </p:cNvPr>
          <p:cNvPicPr>
            <a:picLocks noChangeAspect="1"/>
          </p:cNvPicPr>
          <p:nvPr/>
        </p:nvPicPr>
        <p:blipFill>
          <a:blip r:embed="rId7"/>
          <a:stretch>
            <a:fillRect/>
          </a:stretch>
        </p:blipFill>
        <p:spPr>
          <a:xfrm>
            <a:off x="-79513" y="-178905"/>
            <a:ext cx="12192000" cy="2883408"/>
          </a:xfrm>
          <a:prstGeom prst="rect">
            <a:avLst/>
          </a:prstGeom>
        </p:spPr>
      </p:pic>
      <p:grpSp>
        <p:nvGrpSpPr>
          <p:cNvPr id="14" name="Group 13">
            <a:extLst>
              <a:ext uri="{FF2B5EF4-FFF2-40B4-BE49-F238E27FC236}">
                <a16:creationId xmlns:a16="http://schemas.microsoft.com/office/drawing/2014/main" id="{5F187B2C-1185-4985-9482-FB89D26E0DD3}"/>
              </a:ext>
            </a:extLst>
          </p:cNvPr>
          <p:cNvGrpSpPr/>
          <p:nvPr/>
        </p:nvGrpSpPr>
        <p:grpSpPr>
          <a:xfrm>
            <a:off x="702411" y="785191"/>
            <a:ext cx="9365928" cy="1077218"/>
            <a:chOff x="702411" y="785191"/>
            <a:chExt cx="9365928" cy="1077218"/>
          </a:xfrm>
        </p:grpSpPr>
        <p:sp>
          <p:nvSpPr>
            <p:cNvPr id="15" name="椭圆 5">
              <a:extLst>
                <a:ext uri="{FF2B5EF4-FFF2-40B4-BE49-F238E27FC236}">
                  <a16:creationId xmlns:a16="http://schemas.microsoft.com/office/drawing/2014/main" id="{9BF0BB49-04CD-458E-B994-EACEE90B435B}"/>
                </a:ext>
              </a:extLst>
            </p:cNvPr>
            <p:cNvSpPr>
              <a:spLocks noChangeArrowheads="1"/>
            </p:cNvSpPr>
            <p:nvPr/>
          </p:nvSpPr>
          <p:spPr bwMode="auto">
            <a:xfrm>
              <a:off x="702411" y="82867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sp>
          <p:nvSpPr>
            <p:cNvPr id="16" name="TextBox 15">
              <a:extLst>
                <a:ext uri="{FF2B5EF4-FFF2-40B4-BE49-F238E27FC236}">
                  <a16:creationId xmlns:a16="http://schemas.microsoft.com/office/drawing/2014/main" id="{58FF11E2-6A5C-4F34-9209-BD3F969C983A}"/>
                </a:ext>
              </a:extLst>
            </p:cNvPr>
            <p:cNvSpPr txBox="1"/>
            <p:nvPr/>
          </p:nvSpPr>
          <p:spPr>
            <a:xfrm>
              <a:off x="1858617" y="785191"/>
              <a:ext cx="8209722" cy="1077218"/>
            </a:xfrm>
            <a:prstGeom prst="rect">
              <a:avLst/>
            </a:prstGeom>
            <a:noFill/>
          </p:spPr>
          <p:txBody>
            <a:bodyPr wrap="square" rtlCol="0">
              <a:spAutoFit/>
            </a:bodyPr>
            <a:lstStyle/>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Công việc làm đường của cố Đương diễn ra như thế nào?</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8164877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 presetClass="mediacall" presetSubtype="0" fill="hold" nodeType="withEffect">
                                  <p:stCondLst>
                                    <p:cond delay="0"/>
                                  </p:stCondLst>
                                  <p:childTnLst>
                                    <p:cmd type="call" cmd="playFrom(0.0)">
                                      <p:cBhvr>
                                        <p:cTn id="9" dur="344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3"/>
                </p:tgtEl>
              </p:cMediaNode>
            </p:audio>
          </p:childTnLst>
        </p:cTn>
      </p:par>
    </p:tnLst>
    <p:bldLst>
      <p:bldP spid="11"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9A89694B-E99E-4A2E-92E6-3B5BEBF528C9}"/>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8" name="Tieng-tinh-tinh-www_tiengdong_com">
            <a:hlinkClick r:id="" action="ppaction://media"/>
            <a:extLst>
              <a:ext uri="{FF2B5EF4-FFF2-40B4-BE49-F238E27FC236}">
                <a16:creationId xmlns:a16="http://schemas.microsoft.com/office/drawing/2014/main" id="{1BA9DBA4-9655-440E-9338-0A4AFBE244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78233" y="4423772"/>
            <a:ext cx="829865" cy="829865"/>
          </a:xfrm>
          <a:prstGeom prst="rect">
            <a:avLst/>
          </a:prstGeom>
        </p:spPr>
      </p:pic>
      <p:sp>
        <p:nvSpPr>
          <p:cNvPr id="9" name="TextBox 8">
            <a:extLst>
              <a:ext uri="{FF2B5EF4-FFF2-40B4-BE49-F238E27FC236}">
                <a16:creationId xmlns:a16="http://schemas.microsoft.com/office/drawing/2014/main" id="{74450780-B8CC-433F-980E-3FE5D647583C}"/>
              </a:ext>
            </a:extLst>
          </p:cNvPr>
          <p:cNvSpPr txBox="1"/>
          <p:nvPr/>
        </p:nvSpPr>
        <p:spPr>
          <a:xfrm>
            <a:off x="563925" y="2704152"/>
            <a:ext cx="11064150" cy="2281476"/>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 ảnh “những bậc đá chạm mây”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khiến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con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rất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càng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càng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sức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lao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Đương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tham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8" descr="Seed  premium icon">
            <a:hlinkClick r:id="rId5" action="ppaction://hlinksldjump"/>
            <a:extLst>
              <a:ext uri="{FF2B5EF4-FFF2-40B4-BE49-F238E27FC236}">
                <a16:creationId xmlns:a16="http://schemas.microsoft.com/office/drawing/2014/main" id="{45367E03-0B99-466D-9E43-3601E128BF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41EC80A-44EF-466C-9E09-2E6D5FA9A88B}"/>
              </a:ext>
            </a:extLst>
          </p:cNvPr>
          <p:cNvPicPr>
            <a:picLocks noChangeAspect="1"/>
          </p:cNvPicPr>
          <p:nvPr/>
        </p:nvPicPr>
        <p:blipFill>
          <a:blip r:embed="rId7"/>
          <a:stretch>
            <a:fillRect/>
          </a:stretch>
        </p:blipFill>
        <p:spPr>
          <a:xfrm>
            <a:off x="-79513" y="-178905"/>
            <a:ext cx="12192000" cy="2883408"/>
          </a:xfrm>
          <a:prstGeom prst="rect">
            <a:avLst/>
          </a:prstGeom>
        </p:spPr>
      </p:pic>
      <p:grpSp>
        <p:nvGrpSpPr>
          <p:cNvPr id="14" name="Group 13">
            <a:extLst>
              <a:ext uri="{FF2B5EF4-FFF2-40B4-BE49-F238E27FC236}">
                <a16:creationId xmlns:a16="http://schemas.microsoft.com/office/drawing/2014/main" id="{C78EB789-708D-4455-86C7-4F414DDB40D6}"/>
              </a:ext>
            </a:extLst>
          </p:cNvPr>
          <p:cNvGrpSpPr/>
          <p:nvPr/>
        </p:nvGrpSpPr>
        <p:grpSpPr>
          <a:xfrm>
            <a:off x="702411" y="785191"/>
            <a:ext cx="9365928" cy="1077218"/>
            <a:chOff x="702411" y="785191"/>
            <a:chExt cx="9365928" cy="1077218"/>
          </a:xfrm>
        </p:grpSpPr>
        <p:sp>
          <p:nvSpPr>
            <p:cNvPr id="15" name="椭圆 5">
              <a:extLst>
                <a:ext uri="{FF2B5EF4-FFF2-40B4-BE49-F238E27FC236}">
                  <a16:creationId xmlns:a16="http://schemas.microsoft.com/office/drawing/2014/main" id="{B14BC26B-E3AF-4291-BF73-D2F3A3806458}"/>
                </a:ext>
              </a:extLst>
            </p:cNvPr>
            <p:cNvSpPr>
              <a:spLocks noChangeArrowheads="1"/>
            </p:cNvSpPr>
            <p:nvPr/>
          </p:nvSpPr>
          <p:spPr bwMode="auto">
            <a:xfrm>
              <a:off x="702411" y="82867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sp>
          <p:nvSpPr>
            <p:cNvPr id="16" name="TextBox 15">
              <a:extLst>
                <a:ext uri="{FF2B5EF4-FFF2-40B4-BE49-F238E27FC236}">
                  <a16:creationId xmlns:a16="http://schemas.microsoft.com/office/drawing/2014/main" id="{17B4EDFA-1C1E-4DDA-BB28-19E74DCE1FD3}"/>
                </a:ext>
              </a:extLst>
            </p:cNvPr>
            <p:cNvSpPr txBox="1"/>
            <p:nvPr/>
          </p:nvSpPr>
          <p:spPr>
            <a:xfrm>
              <a:off x="1858617" y="785191"/>
              <a:ext cx="8209722" cy="1077218"/>
            </a:xfrm>
            <a:prstGeom prst="rect">
              <a:avLst/>
            </a:prstGeom>
            <a:noFill/>
          </p:spPr>
          <p:txBody>
            <a:bodyPr wrap="square" rtlCol="0">
              <a:spAutoFit/>
            </a:bodyPr>
            <a:lstStyle/>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Hình ảnh “những bậc đá chạm mây” nói lên điều gì về việc làm của cố Đương?</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094221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 presetClass="mediacall" presetSubtype="0" fill="hold" nodeType="withEffect">
                                  <p:stCondLst>
                                    <p:cond delay="0"/>
                                  </p:stCondLst>
                                  <p:childTnLst>
                                    <p:cmd type="call" cmd="playFrom(0.0)">
                                      <p:cBhvr>
                                        <p:cTn id="9" dur="344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8"/>
                </p:tgtEl>
              </p:cMediaNode>
            </p:audio>
          </p:childTnLst>
        </p:cTn>
      </p:par>
    </p:tnLst>
    <p:bldLst>
      <p:bldP spid="9"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87B55B5-C1FD-4FDD-8C74-9CC6BAFB3D2C}"/>
              </a:ext>
            </a:extLst>
          </p:cNvPr>
          <p:cNvGrpSpPr/>
          <p:nvPr/>
        </p:nvGrpSpPr>
        <p:grpSpPr>
          <a:xfrm>
            <a:off x="1726138" y="2123541"/>
            <a:ext cx="8766415" cy="2203909"/>
            <a:chOff x="1586863" y="826185"/>
            <a:chExt cx="5045527" cy="2063972"/>
          </a:xfrm>
        </p:grpSpPr>
        <p:grpSp>
          <p:nvGrpSpPr>
            <p:cNvPr id="10" name="Group 9">
              <a:extLst>
                <a:ext uri="{FF2B5EF4-FFF2-40B4-BE49-F238E27FC236}">
                  <a16:creationId xmlns:a16="http://schemas.microsoft.com/office/drawing/2014/main" id="{1F927137-AA7B-425C-A16A-F9D299843E0C}"/>
                </a:ext>
              </a:extLst>
            </p:cNvPr>
            <p:cNvGrpSpPr/>
            <p:nvPr/>
          </p:nvGrpSpPr>
          <p:grpSpPr>
            <a:xfrm>
              <a:off x="1586863" y="826185"/>
              <a:ext cx="5045527" cy="2063972"/>
              <a:chOff x="191037" y="84046"/>
              <a:chExt cx="9018276" cy="5258209"/>
            </a:xfrm>
          </p:grpSpPr>
          <p:sp>
            <p:nvSpPr>
              <p:cNvPr id="12" name="Rectangle: Rounded Corners 11">
                <a:extLst>
                  <a:ext uri="{FF2B5EF4-FFF2-40B4-BE49-F238E27FC236}">
                    <a16:creationId xmlns:a16="http://schemas.microsoft.com/office/drawing/2014/main" id="{D281C30F-D954-4207-82E0-6CD296BCAC54}"/>
                  </a:ext>
                </a:extLst>
              </p:cNvPr>
              <p:cNvSpPr/>
              <p:nvPr/>
            </p:nvSpPr>
            <p:spPr>
              <a:xfrm>
                <a:off x="191037" y="462096"/>
                <a:ext cx="8856471" cy="4880159"/>
              </a:xfrm>
              <a:prstGeom prst="roundRect">
                <a:avLst/>
              </a:prstGeom>
              <a:solidFill>
                <a:schemeClr val="bg1"/>
              </a:solidFill>
              <a:ln>
                <a:solidFill>
                  <a:schemeClr val="bg1"/>
                </a:solidFill>
              </a:ln>
              <a:effectLst>
                <a:glow rad="101600">
                  <a:srgbClr val="F9A49D">
                    <a:alpha val="60000"/>
                  </a:srgb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Rectangle: Rounded Corners 12">
                <a:extLst>
                  <a:ext uri="{FF2B5EF4-FFF2-40B4-BE49-F238E27FC236}">
                    <a16:creationId xmlns:a16="http://schemas.microsoft.com/office/drawing/2014/main" id="{E4E1F5B6-5F99-47BD-8619-3164B36042B1}"/>
                  </a:ext>
                </a:extLst>
              </p:cNvPr>
              <p:cNvSpPr/>
              <p:nvPr/>
            </p:nvSpPr>
            <p:spPr>
              <a:xfrm>
                <a:off x="352840" y="84046"/>
                <a:ext cx="8856473" cy="4880158"/>
              </a:xfrm>
              <a:prstGeom prst="roundRect">
                <a:avLst/>
              </a:prstGeom>
              <a:noFill/>
              <a:ln w="28575">
                <a:solidFill>
                  <a:srgbClr val="FF4791"/>
                </a:solidFill>
              </a:ln>
              <a:effectLst>
                <a:glow rad="101600">
                  <a:srgbClr val="FF4791">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1" name="TextBox 10">
              <a:extLst>
                <a:ext uri="{FF2B5EF4-FFF2-40B4-BE49-F238E27FC236}">
                  <a16:creationId xmlns:a16="http://schemas.microsoft.com/office/drawing/2014/main" id="{D6557D5C-3CDE-42FE-8861-7190758F4802}"/>
                </a:ext>
              </a:extLst>
            </p:cNvPr>
            <p:cNvSpPr txBox="1"/>
            <p:nvPr/>
          </p:nvSpPr>
          <p:spPr>
            <a:xfrm>
              <a:off x="1749983" y="1201802"/>
              <a:ext cx="4822236" cy="12394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Đóng vai một người dân trong xóm nói về cố Đương.</a:t>
              </a:r>
            </a:p>
          </p:txBody>
        </p:sp>
      </p:grpSp>
    </p:spTree>
    <p:extLst>
      <p:ext uri="{BB962C8B-B14F-4D97-AF65-F5344CB8AC3E}">
        <p14:creationId xmlns:p14="http://schemas.microsoft.com/office/powerpoint/2010/main" val="599322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984609"/>
          </a:xfrm>
          <a:prstGeom prst="rect">
            <a:avLst/>
          </a:prstGeom>
        </p:spPr>
      </p:pic>
      <p:pic>
        <p:nvPicPr>
          <p:cNvPr id="12" name="Picture 11">
            <a:extLst>
              <a:ext uri="{FF2B5EF4-FFF2-40B4-BE49-F238E27FC236}">
                <a16:creationId xmlns:a16="http://schemas.microsoft.com/office/drawing/2014/main" id="{ACF8AC74-FF3F-4757-A414-95D53D07A440}"/>
              </a:ext>
            </a:extLst>
          </p:cNvPr>
          <p:cNvPicPr>
            <a:picLocks noChangeAspect="1"/>
          </p:cNvPicPr>
          <p:nvPr/>
        </p:nvPicPr>
        <p:blipFill>
          <a:blip r:embed="rId4">
            <a:duotone>
              <a:schemeClr val="accent2">
                <a:shade val="45000"/>
                <a:satMod val="135000"/>
              </a:schemeClr>
              <a:prstClr val="white"/>
            </a:duotone>
            <a:lum bright="-20000" contrast="40000"/>
          </a:blip>
          <a:stretch>
            <a:fillRect/>
          </a:stretch>
        </p:blipFill>
        <p:spPr>
          <a:xfrm>
            <a:off x="-92598" y="4652731"/>
            <a:ext cx="12721255" cy="2395267"/>
          </a:xfrm>
          <a:prstGeom prst="rect">
            <a:avLst/>
          </a:prstGeom>
        </p:spPr>
      </p:pic>
      <p:pic>
        <p:nvPicPr>
          <p:cNvPr id="14" name="Picture 6" descr="Happy Cute Little Kid Girl With Respect Gesture | Kids cartoon characters,  Cartoon kids, Cute kids"/>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63" b="100000" l="9467" r="89941">
                        <a14:foregroundMark x1="40237" y1="19822" x2="46154" y2="31657"/>
                        <a14:foregroundMark x1="56509" y1="20414" x2="60059" y2="31657"/>
                        <a14:foregroundMark x1="46746" y1="20414" x2="43491" y2="29290"/>
                      </a14:backgroundRemoval>
                    </a14:imgEffect>
                  </a14:imgLayer>
                </a14:imgProps>
              </a:ext>
              <a:ext uri="{28A0092B-C50C-407E-A947-70E740481C1C}">
                <a14:useLocalDpi xmlns:a14="http://schemas.microsoft.com/office/drawing/2010/main" val="0"/>
              </a:ext>
            </a:extLst>
          </a:blip>
          <a:srcRect l="22435" t="6654" r="14994" b="5983"/>
          <a:stretch/>
        </p:blipFill>
        <p:spPr bwMode="auto">
          <a:xfrm>
            <a:off x="7268995" y="2309126"/>
            <a:ext cx="2307771" cy="32221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1876209" y="2068422"/>
            <a:ext cx="3721105" cy="3564037"/>
          </a:xfrm>
          <a:prstGeom prst="rect">
            <a:avLst/>
          </a:prstGeom>
        </p:spPr>
      </p:pic>
      <p:pic>
        <p:nvPicPr>
          <p:cNvPr id="16" name="Picture 15"/>
          <p:cNvPicPr>
            <a:picLocks noChangeAspect="1"/>
          </p:cNvPicPr>
          <p:nvPr/>
        </p:nvPicPr>
        <p:blipFill>
          <a:blip r:embed="rId9"/>
          <a:stretch>
            <a:fillRect/>
          </a:stretch>
        </p:blipFill>
        <p:spPr>
          <a:xfrm>
            <a:off x="3373768" y="761238"/>
            <a:ext cx="5163760" cy="1920406"/>
          </a:xfrm>
          <a:prstGeom prst="rect">
            <a:avLst/>
          </a:prstGeom>
        </p:spPr>
      </p:pic>
    </p:spTree>
    <p:extLst>
      <p:ext uri="{BB962C8B-B14F-4D97-AF65-F5344CB8AC3E}">
        <p14:creationId xmlns:p14="http://schemas.microsoft.com/office/powerpoint/2010/main" val="1082905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B088B57-37A3-4463-8991-D81B0653582E}"/>
              </a:ext>
            </a:extLst>
          </p:cNvPr>
          <p:cNvGrpSpPr/>
          <p:nvPr/>
        </p:nvGrpSpPr>
        <p:grpSpPr>
          <a:xfrm>
            <a:off x="1836326" y="209292"/>
            <a:ext cx="8519349" cy="1041244"/>
            <a:chOff x="1836326" y="209292"/>
            <a:chExt cx="8519349" cy="1041244"/>
          </a:xfrm>
        </p:grpSpPr>
        <p:sp>
          <p:nvSpPr>
            <p:cNvPr id="7" name="Double Wave 6">
              <a:extLst>
                <a:ext uri="{FF2B5EF4-FFF2-40B4-BE49-F238E27FC236}">
                  <a16:creationId xmlns:a16="http://schemas.microsoft.com/office/drawing/2014/main" id="{C3D0F38B-4AEE-497D-9FBC-920A5C602A39}"/>
                </a:ext>
              </a:extLst>
            </p:cNvPr>
            <p:cNvSpPr/>
            <p:nvPr/>
          </p:nvSpPr>
          <p:spPr>
            <a:xfrm>
              <a:off x="2628900" y="209292"/>
              <a:ext cx="6934200" cy="1041244"/>
            </a:xfrm>
            <a:prstGeom prst="doubleWav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B6DE273-A6FC-4B58-B6FA-50208FE4716D}"/>
                </a:ext>
              </a:extLst>
            </p:cNvPr>
            <p:cNvSpPr txBox="1"/>
            <p:nvPr/>
          </p:nvSpPr>
          <p:spPr>
            <a:xfrm>
              <a:off x="1836326" y="422138"/>
              <a:ext cx="8519349" cy="615553"/>
            </a:xfrm>
            <a:prstGeom prst="rect">
              <a:avLst/>
            </a:prstGeom>
            <a:noFill/>
          </p:spPr>
          <p:txBody>
            <a:bodyPr wrap="square" lIns="0" tIns="0" rIns="0" bIns="0" rtlCol="0">
              <a:spAutoFit/>
            </a:bodyPr>
            <a:lstStyle/>
            <a:p>
              <a:pPr algn="ctr"/>
              <a:r>
                <a:rPr lang="en-US" sz="4000" b="1">
                  <a:solidFill>
                    <a:schemeClr val="accent5">
                      <a:lumMod val="75000"/>
                    </a:schemeClr>
                  </a:solidFill>
                  <a:effectLst>
                    <a:glow rad="101600">
                      <a:schemeClr val="accent3">
                        <a:satMod val="175000"/>
                        <a:alpha val="40000"/>
                      </a:schemeClr>
                    </a:glow>
                  </a:effectLst>
                  <a:latin typeface="Calibri" panose="020F0502020204030204" pitchFamily="34" charset="0"/>
                  <a:cs typeface="Calibri" panose="020F0502020204030204" pitchFamily="34" charset="0"/>
                </a:rPr>
                <a:t>NỘI DUNG CHÍNH CỦA BÀI ĐỌC</a:t>
              </a:r>
            </a:p>
          </p:txBody>
        </p:sp>
      </p:grpSp>
      <p:sp>
        <p:nvSpPr>
          <p:cNvPr id="19" name="TextBox 18">
            <a:extLst>
              <a:ext uri="{FF2B5EF4-FFF2-40B4-BE49-F238E27FC236}">
                <a16:creationId xmlns:a16="http://schemas.microsoft.com/office/drawing/2014/main" id="{D844B533-9710-4395-86F8-9B3CD5A105E9}"/>
              </a:ext>
            </a:extLst>
          </p:cNvPr>
          <p:cNvSpPr txBox="1"/>
          <p:nvPr/>
        </p:nvSpPr>
        <p:spPr>
          <a:xfrm>
            <a:off x="2073348" y="2009553"/>
            <a:ext cx="7942521" cy="2862322"/>
          </a:xfrm>
          <a:prstGeom prst="rect">
            <a:avLst/>
          </a:prstGeom>
          <a:noFill/>
        </p:spPr>
        <p:txBody>
          <a:bodyPr wrap="square" rtlCol="0">
            <a:spAutoFit/>
          </a:bodyPr>
          <a:lstStyle/>
          <a:p>
            <a:pPr algn="just"/>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ca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ngợi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mạnh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mẽ</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ý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chí</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sự</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kiên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trì</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Đương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ông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quyết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tâm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ghép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qua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giúp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sống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dưới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chân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thể</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dễ</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dàng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413258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8C9AC6-7460-4FE5-AE65-58EBE5F68EBC}"/>
              </a:ext>
            </a:extLst>
          </p:cNvPr>
          <p:cNvPicPr>
            <a:picLocks noChangeAspect="1"/>
          </p:cNvPicPr>
          <p:nvPr/>
        </p:nvPicPr>
        <p:blipFill>
          <a:blip r:embed="rId3"/>
          <a:stretch>
            <a:fillRect/>
          </a:stretch>
        </p:blipFill>
        <p:spPr>
          <a:xfrm>
            <a:off x="3993168" y="1523220"/>
            <a:ext cx="4822354" cy="3279932"/>
          </a:xfrm>
          <a:prstGeom prst="rect">
            <a:avLst/>
          </a:prstGeom>
        </p:spPr>
      </p:pic>
    </p:spTree>
    <p:extLst>
      <p:ext uri="{BB962C8B-B14F-4D97-AF65-F5344CB8AC3E}">
        <p14:creationId xmlns:p14="http://schemas.microsoft.com/office/powerpoint/2010/main" val="3723458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E37D1-1DDF-4F32-AF41-F451A933003D}"/>
              </a:ext>
            </a:extLst>
          </p:cNvPr>
          <p:cNvPicPr>
            <a:picLocks noChangeAspect="1"/>
          </p:cNvPicPr>
          <p:nvPr/>
        </p:nvPicPr>
        <p:blipFill>
          <a:blip r:embed="rId3"/>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id="{BBA2E947-8C7A-411A-9389-0E9C4C5AF2B4}"/>
              </a:ext>
            </a:extLst>
          </p:cNvPr>
          <p:cNvSpPr txBox="1"/>
          <p:nvPr/>
        </p:nvSpPr>
        <p:spPr>
          <a:xfrm>
            <a:off x="3333750" y="409575"/>
            <a:ext cx="4876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27DA2D-B8E2-453B-A522-5DA204F85CC0}"/>
              </a:ext>
            </a:extLst>
          </p:cNvPr>
          <p:cNvSpPr txBox="1"/>
          <p:nvPr/>
        </p:nvSpPr>
        <p:spPr>
          <a:xfrm>
            <a:off x="704849" y="1152525"/>
            <a:ext cx="74961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trận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khủng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chài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đem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nghèo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vác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thang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dốc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D7403531-F224-4825-8B86-2C8A06444C18}"/>
              </a:ext>
            </a:extLst>
          </p:cNvPr>
          <p:cNvPicPr>
            <a:picLocks noChangeAspect="1"/>
          </p:cNvPicPr>
          <p:nvPr/>
        </p:nvPicPr>
        <p:blipFill>
          <a:blip r:embed="rId4"/>
          <a:stretch>
            <a:fillRect/>
          </a:stretch>
        </p:blipFill>
        <p:spPr>
          <a:xfrm>
            <a:off x="771525" y="5641040"/>
            <a:ext cx="7877175" cy="912159"/>
          </a:xfrm>
          <a:prstGeom prst="rect">
            <a:avLst/>
          </a:prstGeom>
        </p:spPr>
      </p:pic>
    </p:spTree>
    <p:extLst>
      <p:ext uri="{BB962C8B-B14F-4D97-AF65-F5344CB8AC3E}">
        <p14:creationId xmlns:p14="http://schemas.microsoft.com/office/powerpoint/2010/main" val="2452672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 descr="e93f49669616f82afc3aeb26989c1d4b">
            <a:extLst>
              <a:ext uri="{FF2B5EF4-FFF2-40B4-BE49-F238E27FC236}">
                <a16:creationId xmlns:a16="http://schemas.microsoft.com/office/drawing/2014/main" id="{96458C41-A48F-46A7-BB58-7E573AE9386D}"/>
              </a:ext>
            </a:extLst>
          </p:cNvPr>
          <p:cNvPicPr>
            <a:picLocks noChangeAspect="1"/>
          </p:cNvPicPr>
          <p:nvPr/>
        </p:nvPicPr>
        <p:blipFill>
          <a:blip r:embed="rId3"/>
          <a:stretch>
            <a:fillRect/>
          </a:stretch>
        </p:blipFill>
        <p:spPr>
          <a:xfrm rot="8580000" flipV="1">
            <a:off x="1963360" y="3281471"/>
            <a:ext cx="3278505" cy="2630805"/>
          </a:xfrm>
          <a:prstGeom prst="rect">
            <a:avLst/>
          </a:prstGeom>
        </p:spPr>
      </p:pic>
      <p:grpSp>
        <p:nvGrpSpPr>
          <p:cNvPr id="4" name="Group 3">
            <a:extLst>
              <a:ext uri="{FF2B5EF4-FFF2-40B4-BE49-F238E27FC236}">
                <a16:creationId xmlns:a16="http://schemas.microsoft.com/office/drawing/2014/main" id="{FCFA2545-1973-4C4C-8B22-ECEE977428EA}"/>
              </a:ext>
            </a:extLst>
          </p:cNvPr>
          <p:cNvGrpSpPr/>
          <p:nvPr/>
        </p:nvGrpSpPr>
        <p:grpSpPr>
          <a:xfrm>
            <a:off x="5046687" y="408030"/>
            <a:ext cx="3277870" cy="2630170"/>
            <a:chOff x="6928" y="202"/>
            <a:chExt cx="5162" cy="4142"/>
          </a:xfrm>
        </p:grpSpPr>
        <p:pic>
          <p:nvPicPr>
            <p:cNvPr id="5" name="图片 5" descr="e93f49669616f82afc3aeb26989c1d4b">
              <a:extLst>
                <a:ext uri="{FF2B5EF4-FFF2-40B4-BE49-F238E27FC236}">
                  <a16:creationId xmlns:a16="http://schemas.microsoft.com/office/drawing/2014/main" id="{7804FC08-0A9A-4CDE-AD56-641E06127EFE}"/>
                </a:ext>
              </a:extLst>
            </p:cNvPr>
            <p:cNvPicPr>
              <a:picLocks noChangeAspect="1"/>
            </p:cNvPicPr>
            <p:nvPr/>
          </p:nvPicPr>
          <p:blipFill>
            <a:blip r:embed="rId3"/>
            <a:stretch>
              <a:fillRect/>
            </a:stretch>
          </p:blipFill>
          <p:spPr>
            <a:xfrm rot="10800000" flipV="1">
              <a:off x="6928" y="202"/>
              <a:ext cx="5163" cy="4143"/>
            </a:xfrm>
            <a:prstGeom prst="rect">
              <a:avLst/>
            </a:prstGeom>
          </p:spPr>
        </p:pic>
        <p:sp>
          <p:nvSpPr>
            <p:cNvPr id="6" name="TextBox 7">
              <a:extLst>
                <a:ext uri="{FF2B5EF4-FFF2-40B4-BE49-F238E27FC236}">
                  <a16:creationId xmlns:a16="http://schemas.microsoft.com/office/drawing/2014/main" id="{FEC346B7-BBE7-4341-A399-0F9270599552}"/>
                </a:ext>
              </a:extLst>
            </p:cNvPr>
            <p:cNvSpPr txBox="1"/>
            <p:nvPr/>
          </p:nvSpPr>
          <p:spPr>
            <a:xfrm>
              <a:off x="7434" y="1546"/>
              <a:ext cx="4331" cy="1308"/>
            </a:xfrm>
            <a:prstGeom prst="rect">
              <a:avLst/>
            </a:prstGeom>
            <a:noFill/>
          </p:spPr>
          <p:txBody>
            <a:bodyPr wrap="square" lIns="0" tIns="0" rIns="0" bIns="0"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Calibri" panose="020F0502020204030204" pitchFamily="34" charset="0"/>
                  <a:ea typeface="方正静蕾简体"/>
                  <a:cs typeface="Calibri" panose="020F0502020204030204" pitchFamily="34" charset="0"/>
                </a:rPr>
                <a:t>Mắt dõi</a:t>
              </a:r>
            </a:p>
          </p:txBody>
        </p:sp>
      </p:grpSp>
      <p:grpSp>
        <p:nvGrpSpPr>
          <p:cNvPr id="7" name="Group 6">
            <a:extLst>
              <a:ext uri="{FF2B5EF4-FFF2-40B4-BE49-F238E27FC236}">
                <a16:creationId xmlns:a16="http://schemas.microsoft.com/office/drawing/2014/main" id="{13D682DB-478F-4A32-82EC-C1EB5134CF75}"/>
              </a:ext>
            </a:extLst>
          </p:cNvPr>
          <p:cNvGrpSpPr/>
          <p:nvPr/>
        </p:nvGrpSpPr>
        <p:grpSpPr>
          <a:xfrm>
            <a:off x="8223268" y="3104241"/>
            <a:ext cx="3277870" cy="2630170"/>
            <a:chOff x="11818" y="3930"/>
            <a:chExt cx="5162" cy="4142"/>
          </a:xfrm>
        </p:grpSpPr>
        <p:pic>
          <p:nvPicPr>
            <p:cNvPr id="8" name="图片 5" descr="e93f49669616f82afc3aeb26989c1d4b">
              <a:extLst>
                <a:ext uri="{FF2B5EF4-FFF2-40B4-BE49-F238E27FC236}">
                  <a16:creationId xmlns:a16="http://schemas.microsoft.com/office/drawing/2014/main" id="{15A4E98A-CE8B-465D-8448-FFD9F6E227D2}"/>
                </a:ext>
              </a:extLst>
            </p:cNvPr>
            <p:cNvPicPr>
              <a:picLocks noChangeAspect="1"/>
            </p:cNvPicPr>
            <p:nvPr/>
          </p:nvPicPr>
          <p:blipFill>
            <a:blip r:embed="rId3"/>
            <a:stretch>
              <a:fillRect/>
            </a:stretch>
          </p:blipFill>
          <p:spPr>
            <a:xfrm rot="12900000" flipH="1" flipV="1">
              <a:off x="11818" y="3930"/>
              <a:ext cx="5163" cy="4143"/>
            </a:xfrm>
            <a:prstGeom prst="rect">
              <a:avLst/>
            </a:prstGeom>
          </p:spPr>
        </p:pic>
        <p:sp>
          <p:nvSpPr>
            <p:cNvPr id="9" name="TextBox 8">
              <a:extLst>
                <a:ext uri="{FF2B5EF4-FFF2-40B4-BE49-F238E27FC236}">
                  <a16:creationId xmlns:a16="http://schemas.microsoft.com/office/drawing/2014/main" id="{B9D7963F-DB0A-4D80-9349-E6A4F63483F1}"/>
                </a:ext>
              </a:extLst>
            </p:cNvPr>
            <p:cNvSpPr txBox="1"/>
            <p:nvPr/>
          </p:nvSpPr>
          <p:spPr>
            <a:xfrm rot="2160000">
              <a:off x="12234" y="5196"/>
              <a:ext cx="4331" cy="1260"/>
            </a:xfrm>
            <a:prstGeom prst="rect">
              <a:avLst/>
            </a:prstGeom>
            <a:noFill/>
          </p:spPr>
          <p:txBody>
            <a:bodyPr wrap="square" lIns="0" tIns="0" rIns="0" bIns="0"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a:ln>
                    <a:noFill/>
                  </a:ln>
                  <a:solidFill>
                    <a:srgbClr val="362983"/>
                  </a:solidFill>
                  <a:effectLst/>
                  <a:uLnTx/>
                  <a:uFillTx/>
                  <a:latin typeface="Calibri" panose="020F0502020204030204" pitchFamily="34" charset="0"/>
                  <a:ea typeface="方正静蕾简体"/>
                  <a:cs typeface="Calibri" panose="020F0502020204030204" pitchFamily="34" charset="0"/>
                </a:rPr>
                <a:t>Tai nghe</a:t>
              </a:r>
            </a:p>
          </p:txBody>
        </p:sp>
      </p:grpSp>
      <p:sp>
        <p:nvSpPr>
          <p:cNvPr id="10" name="TextBox 7">
            <a:extLst>
              <a:ext uri="{FF2B5EF4-FFF2-40B4-BE49-F238E27FC236}">
                <a16:creationId xmlns:a16="http://schemas.microsoft.com/office/drawing/2014/main" id="{C7761427-2E8B-4059-B2E6-C3896A232EFA}"/>
              </a:ext>
            </a:extLst>
          </p:cNvPr>
          <p:cNvSpPr txBox="1"/>
          <p:nvPr/>
        </p:nvSpPr>
        <p:spPr>
          <a:xfrm rot="18960000">
            <a:off x="2227520" y="4162851"/>
            <a:ext cx="2750185" cy="923290"/>
          </a:xfrm>
          <a:prstGeom prst="rect">
            <a:avLst/>
          </a:prstGeom>
          <a:noFill/>
        </p:spPr>
        <p:txBody>
          <a:bodyPr wrap="square" lIns="0" tIns="0" rIns="0" bIns="0"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B050"/>
                </a:solidFill>
                <a:effectLst/>
                <a:uLnTx/>
                <a:uFillTx/>
                <a:latin typeface="Calibri" panose="020F0502020204030204" pitchFamily="34" charset="0"/>
                <a:ea typeface="方正静蕾简体"/>
                <a:cs typeface="Calibri" panose="020F0502020204030204" pitchFamily="34" charset="0"/>
              </a:rPr>
              <a:t>Tay </a:t>
            </a:r>
            <a:r>
              <a:rPr kumimoji="0" lang="en-US" sz="6000" b="1" i="0" u="none" strike="noStrike" kern="1200" cap="none" spc="0" normalizeH="0" baseline="0" noProof="0" dirty="0" err="1">
                <a:ln>
                  <a:noFill/>
                </a:ln>
                <a:solidFill>
                  <a:srgbClr val="00B050"/>
                </a:solidFill>
                <a:effectLst/>
                <a:uLnTx/>
                <a:uFillTx/>
                <a:latin typeface="Calibri" panose="020F0502020204030204" pitchFamily="34" charset="0"/>
                <a:ea typeface="方正静蕾简体"/>
                <a:cs typeface="Calibri" panose="020F0502020204030204" pitchFamily="34" charset="0"/>
              </a:rPr>
              <a:t>dò</a:t>
            </a:r>
            <a:endParaRPr kumimoji="0" lang="en-US" sz="6000" b="1" i="0" u="none" strike="noStrike" kern="1200" cap="none" spc="0" normalizeH="0" baseline="0" noProof="0" dirty="0">
              <a:ln>
                <a:noFill/>
              </a:ln>
              <a:solidFill>
                <a:srgbClr val="00B050"/>
              </a:solidFill>
              <a:effectLst/>
              <a:uLnTx/>
              <a:uFillTx/>
              <a:latin typeface="Calibri" panose="020F0502020204030204" pitchFamily="34" charset="0"/>
              <a:ea typeface="方正静蕾简体"/>
              <a:cs typeface="Calibri" panose="020F0502020204030204" pitchFamily="34" charset="0"/>
            </a:endParaRPr>
          </a:p>
        </p:txBody>
      </p:sp>
      <p:pic>
        <p:nvPicPr>
          <p:cNvPr id="11" name="Picture 10">
            <a:extLst>
              <a:ext uri="{FF2B5EF4-FFF2-40B4-BE49-F238E27FC236}">
                <a16:creationId xmlns:a16="http://schemas.microsoft.com/office/drawing/2014/main" id="{4F693C87-AE7E-425C-B9A4-68ACB08FB93C}"/>
              </a:ext>
            </a:extLst>
          </p:cNvPr>
          <p:cNvPicPr>
            <a:picLocks noChangeAspect="1"/>
          </p:cNvPicPr>
          <p:nvPr/>
        </p:nvPicPr>
        <p:blipFill rotWithShape="1">
          <a:blip r:embed="rId4">
            <a:extLst>
              <a:ext uri="{28A0092B-C50C-407E-A947-70E740481C1C}">
                <a14:useLocalDpi xmlns:a14="http://schemas.microsoft.com/office/drawing/2010/main" val="0"/>
              </a:ext>
            </a:extLst>
          </a:blip>
          <a:srcRect l="59524" t="2038" r="21078" b="62771"/>
          <a:stretch/>
        </p:blipFill>
        <p:spPr>
          <a:xfrm>
            <a:off x="5149014" y="3506604"/>
            <a:ext cx="3194488" cy="3249786"/>
          </a:xfrm>
          <a:prstGeom prst="flowChartConnector">
            <a:avLst/>
          </a:prstGeom>
        </p:spPr>
      </p:pic>
      <p:pic>
        <p:nvPicPr>
          <p:cNvPr id="12" name="Picture 10">
            <a:extLst>
              <a:ext uri="{FF2B5EF4-FFF2-40B4-BE49-F238E27FC236}">
                <a16:creationId xmlns:a16="http://schemas.microsoft.com/office/drawing/2014/main" id="{390AA9BB-E759-4434-B67F-BC945C5106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0340383" flipV="1">
            <a:off x="1447470" y="302235"/>
            <a:ext cx="3599543" cy="3109105"/>
          </a:xfrm>
          <a:prstGeom prst="rect">
            <a:avLst/>
          </a:prstGeom>
        </p:spPr>
      </p:pic>
      <p:sp>
        <p:nvSpPr>
          <p:cNvPr id="13" name="TextBox 12">
            <a:extLst>
              <a:ext uri="{FF2B5EF4-FFF2-40B4-BE49-F238E27FC236}">
                <a16:creationId xmlns:a16="http://schemas.microsoft.com/office/drawing/2014/main" id="{055337BA-C673-48BC-8BA4-A35379998CE4}"/>
              </a:ext>
            </a:extLst>
          </p:cNvPr>
          <p:cNvSpPr txBox="1"/>
          <p:nvPr/>
        </p:nvSpPr>
        <p:spPr>
          <a:xfrm>
            <a:off x="1386513" y="976933"/>
            <a:ext cx="3487804" cy="1200329"/>
          </a:xfrm>
          <a:prstGeom prst="rect">
            <a:avLst/>
          </a:prstGeom>
          <a:noFill/>
          <a:scene3d>
            <a:camera prst="orthographicFront"/>
            <a:lightRig rig="threePt" dir="t"/>
          </a:scene3d>
          <a:sp3d>
            <a:bevelT w="165100" prst="coolSlant"/>
          </a:sp3d>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Lắng</a:t>
            </a:r>
            <a:r>
              <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 </a:t>
            </a: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nghe</a:t>
            </a:r>
            <a:endPar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endParaRPr>
          </a:p>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 </a:t>
            </a: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đọc</a:t>
            </a:r>
            <a:r>
              <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 </a:t>
            </a: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mẫu</a:t>
            </a:r>
            <a:endPar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endParaRPr>
          </a:p>
        </p:txBody>
      </p:sp>
    </p:spTree>
    <p:extLst>
      <p:ext uri="{BB962C8B-B14F-4D97-AF65-F5344CB8AC3E}">
        <p14:creationId xmlns:p14="http://schemas.microsoft.com/office/powerpoint/2010/main" val="2472767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5" presetClass="entr" presetSubtype="1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par>
                                <p:cTn id="18" presetID="5" presetClass="entr" presetSubtype="1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heckerboard(across)">
                                      <p:cBhvr>
                                        <p:cTn id="20" dur="500"/>
                                        <p:tgtEl>
                                          <p:spTgt spid="4"/>
                                        </p:tgtEl>
                                      </p:cBhvr>
                                    </p:animEffect>
                                  </p:childTnLst>
                                </p:cTn>
                              </p:par>
                              <p:par>
                                <p:cTn id="21" presetID="5" presetClass="entr" presetSubtype="1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heckerboard(across)">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nhọc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mệt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nguyện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Đổng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t>
            </a:r>
          </a:p>
        </p:txBody>
      </p:sp>
      <p:pic>
        <p:nvPicPr>
          <p:cNvPr id="3" name="Picture 2">
            <a:extLst>
              <a:ext uri="{FF2B5EF4-FFF2-40B4-BE49-F238E27FC236}">
                <a16:creationId xmlns:a16="http://schemas.microsoft.com/office/drawing/2014/main"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Tree>
    <p:extLst>
      <p:ext uri="{BB962C8B-B14F-4D97-AF65-F5344CB8AC3E}">
        <p14:creationId xmlns:p14="http://schemas.microsoft.com/office/powerpoint/2010/main" val="3402292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8C9E4D4-E416-4A21-A395-47AD2A522621}"/>
              </a:ext>
            </a:extLst>
          </p:cNvPr>
          <p:cNvPicPr>
            <a:picLocks noChangeAspect="1"/>
          </p:cNvPicPr>
          <p:nvPr/>
        </p:nvPicPr>
        <p:blipFill>
          <a:blip r:embed="rId3"/>
          <a:stretch>
            <a:fillRect/>
          </a:stretch>
        </p:blipFill>
        <p:spPr>
          <a:xfrm>
            <a:off x="4139980" y="2079451"/>
            <a:ext cx="7803556" cy="3103133"/>
          </a:xfrm>
          <a:prstGeom prst="rect">
            <a:avLst/>
          </a:prstGeom>
        </p:spPr>
      </p:pic>
    </p:spTree>
    <p:extLst>
      <p:ext uri="{BB962C8B-B14F-4D97-AF65-F5344CB8AC3E}">
        <p14:creationId xmlns:p14="http://schemas.microsoft.com/office/powerpoint/2010/main" val="2540097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E37D1-1DDF-4F32-AF41-F451A933003D}"/>
              </a:ext>
            </a:extLst>
          </p:cNvPr>
          <p:cNvPicPr>
            <a:picLocks noChangeAspect="1"/>
          </p:cNvPicPr>
          <p:nvPr/>
        </p:nvPicPr>
        <p:blipFill>
          <a:blip r:embed="rId3"/>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id="{BBA2E947-8C7A-411A-9389-0E9C4C5AF2B4}"/>
              </a:ext>
            </a:extLst>
          </p:cNvPr>
          <p:cNvSpPr txBox="1"/>
          <p:nvPr/>
        </p:nvSpPr>
        <p:spPr>
          <a:xfrm>
            <a:off x="3333750" y="409575"/>
            <a:ext cx="4876800" cy="584775"/>
          </a:xfrm>
          <a:prstGeom prst="rect">
            <a:avLst/>
          </a:prstGeom>
          <a:noFill/>
        </p:spPr>
        <p:txBody>
          <a:bodyPr wrap="square" rtlCol="0">
            <a:spAutoFit/>
          </a:bodyPr>
          <a:lstStyle/>
          <a:p>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bậc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chạm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mây</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27DA2D-B8E2-453B-A522-5DA204F85CC0}"/>
              </a:ext>
            </a:extLst>
          </p:cNvPr>
          <p:cNvSpPr txBox="1"/>
          <p:nvPr/>
        </p:nvSpPr>
        <p:spPr>
          <a:xfrm>
            <a:off x="704849" y="1152525"/>
            <a:ext cx="7496175" cy="4524315"/>
          </a:xfrm>
          <a:prstGeom prst="rect">
            <a:avLst/>
          </a:prstGeom>
          <a:noFill/>
        </p:spPr>
        <p:txBody>
          <a:bodyPr wrap="square" rtlCol="0">
            <a:spAutoFit/>
          </a:bodyPr>
          <a:lstStyle/>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Ngày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xưa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dưới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chân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Lĩnh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xóm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nhỏ</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dân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bằng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nghề</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đánh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Cuộc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đang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yên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bỗng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trận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bão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khủng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khiếp</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cuốn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tất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thuyền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bè</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Dân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xóm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chài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hết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sinh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đành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kiếm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đem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chợ</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bán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sườn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phía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họ</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dựng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đứng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phải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vòng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rất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giờ</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xóm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lão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nghèo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ta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gọi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cố</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Đương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hễ</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gặp</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đều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đảm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đương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gánh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vác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phải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vòng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mọi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ghép</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đá</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thành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bậc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thang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vượt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dốc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ngắn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mong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muốn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Ai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đều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lắc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bảo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lắm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D7403531-F224-4825-8B86-2C8A06444C18}"/>
              </a:ext>
            </a:extLst>
          </p:cNvPr>
          <p:cNvPicPr>
            <a:picLocks noChangeAspect="1"/>
          </p:cNvPicPr>
          <p:nvPr/>
        </p:nvPicPr>
        <p:blipFill>
          <a:blip r:embed="rId4"/>
          <a:stretch>
            <a:fillRect/>
          </a:stretch>
        </p:blipFill>
        <p:spPr>
          <a:xfrm>
            <a:off x="771525" y="5641040"/>
            <a:ext cx="7877175" cy="912159"/>
          </a:xfrm>
          <a:prstGeom prst="rect">
            <a:avLst/>
          </a:prstGeom>
        </p:spPr>
      </p:pic>
    </p:spTree>
    <p:extLst>
      <p:ext uri="{BB962C8B-B14F-4D97-AF65-F5344CB8AC3E}">
        <p14:creationId xmlns:p14="http://schemas.microsoft.com/office/powerpoint/2010/main" val="18638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nặng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nhọc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khiến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sờn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lòng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đói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vượn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gần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mang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Chim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chóc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thay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nhau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ca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hát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mệt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xóm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nguyện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cùng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Đổng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Tree>
    <p:extLst>
      <p:ext uri="{BB962C8B-B14F-4D97-AF65-F5344CB8AC3E}">
        <p14:creationId xmlns:p14="http://schemas.microsoft.com/office/powerpoint/2010/main" val="2615277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2509C06-B93A-4B11-A169-F87E60E94446}"/>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647423" y="396524"/>
            <a:ext cx="10897153" cy="6456993"/>
          </a:xfrm>
          <a:prstGeom prst="rect">
            <a:avLst/>
          </a:prstGeom>
        </p:spPr>
      </p:pic>
      <p:pic>
        <p:nvPicPr>
          <p:cNvPr id="10" name="图片 17">
            <a:extLst>
              <a:ext uri="{FF2B5EF4-FFF2-40B4-BE49-F238E27FC236}">
                <a16:creationId xmlns:a16="http://schemas.microsoft.com/office/drawing/2014/main" id="{7DF0CD4A-6250-4632-89E3-1E62DCE9991E}"/>
              </a:ext>
            </a:extLst>
          </p:cNvPr>
          <p:cNvPicPr>
            <a:picLocks noChangeAspect="1"/>
          </p:cNvPicPr>
          <p:nvPr/>
        </p:nvPicPr>
        <p:blipFill rotWithShape="1">
          <a:blip r:embed="rId6">
            <a:extLst>
              <a:ext uri="{28A0092B-C50C-407E-A947-70E740481C1C}">
                <a14:useLocalDpi xmlns:a14="http://schemas.microsoft.com/office/drawing/2010/main" val="0"/>
              </a:ext>
            </a:extLst>
          </a:blip>
          <a:srcRect l="43580" t="46666" r="7284" b="33704"/>
          <a:stretch/>
        </p:blipFill>
        <p:spPr>
          <a:xfrm>
            <a:off x="0" y="4279769"/>
            <a:ext cx="4840265" cy="2578231"/>
          </a:xfrm>
          <a:prstGeom prst="rect">
            <a:avLst/>
          </a:prstGeom>
        </p:spPr>
      </p:pic>
      <p:pic>
        <p:nvPicPr>
          <p:cNvPr id="14" name="图片 4">
            <a:extLst>
              <a:ext uri="{FF2B5EF4-FFF2-40B4-BE49-F238E27FC236}">
                <a16:creationId xmlns:a16="http://schemas.microsoft.com/office/drawing/2014/main" id="{DEF2A76E-8A2E-486E-A0F0-8B738929527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55" t="58565" r="29400"/>
          <a:stretch/>
        </p:blipFill>
        <p:spPr>
          <a:xfrm rot="16200000">
            <a:off x="7602622" y="1494709"/>
            <a:ext cx="696687" cy="5557781"/>
          </a:xfrm>
          <a:prstGeom prst="rect">
            <a:avLst/>
          </a:prstGeom>
        </p:spPr>
      </p:pic>
      <p:pic>
        <p:nvPicPr>
          <p:cNvPr id="15" name="图片 5">
            <a:extLst>
              <a:ext uri="{FF2B5EF4-FFF2-40B4-BE49-F238E27FC236}">
                <a16:creationId xmlns:a16="http://schemas.microsoft.com/office/drawing/2014/main" id="{EAEF26D7-0D94-4E47-B7D6-5585AE9A525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55" t="58565" r="29400"/>
          <a:stretch/>
        </p:blipFill>
        <p:spPr>
          <a:xfrm rot="16200000">
            <a:off x="7745498" y="235730"/>
            <a:ext cx="696687" cy="5462530"/>
          </a:xfrm>
          <a:prstGeom prst="rect">
            <a:avLst/>
          </a:prstGeom>
        </p:spPr>
      </p:pic>
      <p:pic>
        <p:nvPicPr>
          <p:cNvPr id="16" name="图片 6">
            <a:extLst>
              <a:ext uri="{FF2B5EF4-FFF2-40B4-BE49-F238E27FC236}">
                <a16:creationId xmlns:a16="http://schemas.microsoft.com/office/drawing/2014/main" id="{165DD9B9-E553-4FAA-AD49-9C6781B391A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55" t="58565" r="29400"/>
          <a:stretch/>
        </p:blipFill>
        <p:spPr>
          <a:xfrm rot="16200000">
            <a:off x="7765096" y="-778330"/>
            <a:ext cx="696687" cy="4987379"/>
          </a:xfrm>
          <a:prstGeom prst="rect">
            <a:avLst/>
          </a:prstGeom>
          <a:solidFill>
            <a:schemeClr val="accent2">
              <a:lumMod val="20000"/>
              <a:lumOff val="80000"/>
            </a:schemeClr>
          </a:solidFill>
          <a:ln>
            <a:solidFill>
              <a:schemeClr val="accent1"/>
            </a:solidFill>
          </a:ln>
        </p:spPr>
      </p:pic>
      <p:sp>
        <p:nvSpPr>
          <p:cNvPr id="19" name="Text Placeholder 2">
            <a:extLst>
              <a:ext uri="{FF2B5EF4-FFF2-40B4-BE49-F238E27FC236}">
                <a16:creationId xmlns:a16="http://schemas.microsoft.com/office/drawing/2014/main" id="{6D91F8C2-5B1A-4854-AA4A-555F689E4FB9}"/>
              </a:ext>
            </a:extLst>
          </p:cNvPr>
          <p:cNvSpPr txBox="1">
            <a:spLocks/>
          </p:cNvSpPr>
          <p:nvPr/>
        </p:nvSpPr>
        <p:spPr>
          <a:xfrm>
            <a:off x="5781675" y="1221923"/>
            <a:ext cx="4659474" cy="578430"/>
          </a:xfrm>
          <a:prstGeom prst="rect">
            <a:avLst/>
          </a:prstGeom>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50000"/>
              </a:lnSpc>
              <a:spcBef>
                <a:spcPts val="0"/>
              </a:spcBef>
              <a:spcAft>
                <a:spcPct val="0"/>
              </a:spcAft>
              <a:buClrTx/>
              <a:buSzTx/>
              <a:buFont typeface="Arial" panose="020B0604020202020204" pitchFamily="34" charset="0"/>
              <a:buNone/>
              <a:tabLst/>
              <a:defRPr/>
            </a:pPr>
            <a:r>
              <a:rPr kumimoji="0" lang="en-US" altLang="zh-CN" sz="3200" b="0" i="0" u="none" strike="noStrike" kern="1200" cap="none" spc="0" normalizeH="0" baseline="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cuốn</a:t>
            </a:r>
            <a:r>
              <a:rPr kumimoji="0" lang="en-US" altLang="zh-CN" sz="3200" b="0" i="0" u="none" strike="noStrike" kern="1200" cap="none" spc="0" normalizeH="0" baseline="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phăng</a:t>
            </a:r>
            <a:r>
              <a:rPr kumimoji="0" lang="en-US" altLang="zh-CN" sz="3200" b="0" i="0" u="none" strike="noStrike" kern="1200" cap="none" spc="0" normalizeH="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thuyền</a:t>
            </a:r>
            <a:r>
              <a:rPr kumimoji="0" lang="en-US" altLang="zh-CN" sz="3200" b="0" i="0" u="none" strike="noStrike" kern="1200" cap="none" spc="0" normalizeH="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bè</a:t>
            </a:r>
            <a:endParaRPr kumimoji="0" lang="en-GB" altLang="zh-CN" sz="3200" b="0" i="0" u="none" strike="noStrike" kern="1200" cap="none" spc="0" normalizeH="0" baseline="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0" name="Text Placeholder 2">
            <a:extLst>
              <a:ext uri="{FF2B5EF4-FFF2-40B4-BE49-F238E27FC236}">
                <a16:creationId xmlns:a16="http://schemas.microsoft.com/office/drawing/2014/main" id="{7386D5C8-7400-419F-A433-EC72CC486259}"/>
              </a:ext>
            </a:extLst>
          </p:cNvPr>
          <p:cNvSpPr txBox="1">
            <a:spLocks/>
          </p:cNvSpPr>
          <p:nvPr/>
        </p:nvSpPr>
        <p:spPr>
          <a:xfrm>
            <a:off x="5562600" y="2318904"/>
            <a:ext cx="5130254" cy="786885"/>
          </a:xfrm>
          <a:prstGeom prst="rect">
            <a:avLst/>
          </a:prstGeom>
          <a:solidFill>
            <a:schemeClr val="accent2">
              <a:lumMod val="20000"/>
              <a:lumOff val="80000"/>
            </a:schemeClr>
          </a:solidFill>
          <a:ln>
            <a:solidFill>
              <a:schemeClr val="accent1"/>
            </a:solidFill>
          </a:ln>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50000"/>
              </a:lnSpc>
              <a:spcBef>
                <a:spcPts val="0"/>
              </a:spcBef>
              <a:spcAft>
                <a:spcPct val="0"/>
              </a:spcAft>
              <a:buClrTx/>
              <a:buSzTx/>
              <a:buFont typeface="Arial" panose="020B0604020202020204" pitchFamily="34" charset="0"/>
              <a:buNone/>
              <a:tabLst/>
              <a:defRPr/>
            </a:pPr>
            <a:r>
              <a:rPr kumimoji="0" lang="en-US" altLang="zh-CN" sz="3200" b="0" i="0" u="none" strike="noStrike" kern="1200" cap="none" spc="0" normalizeH="0" baseline="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chài</a:t>
            </a:r>
            <a:r>
              <a:rPr kumimoji="0" lang="en-US" altLang="zh-CN" sz="3200" b="0" i="0" u="none" strike="noStrike" kern="1200" cap="none" spc="0" normalizeH="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lưới</a:t>
            </a:r>
            <a:endParaRPr kumimoji="0" lang="en-GB" altLang="zh-CN" sz="3200" b="0" i="0" u="none" strike="noStrike" kern="1200" cap="none" spc="0" normalizeH="0" baseline="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1" name="Text Placeholder 2">
            <a:extLst>
              <a:ext uri="{FF2B5EF4-FFF2-40B4-BE49-F238E27FC236}">
                <a16:creationId xmlns:a16="http://schemas.microsoft.com/office/drawing/2014/main" id="{718D8C59-F608-4F48-833B-46DADBA27417}"/>
              </a:ext>
            </a:extLst>
          </p:cNvPr>
          <p:cNvSpPr txBox="1">
            <a:spLocks/>
          </p:cNvSpPr>
          <p:nvPr/>
        </p:nvSpPr>
        <p:spPr>
          <a:xfrm>
            <a:off x="5543551" y="3539773"/>
            <a:ext cx="5092152" cy="846741"/>
          </a:xfrm>
          <a:prstGeom prst="rect">
            <a:avLst/>
          </a:prstGeom>
          <a:solidFill>
            <a:schemeClr val="accent2">
              <a:lumMod val="20000"/>
              <a:lumOff val="80000"/>
            </a:schemeClr>
          </a:solidFill>
          <a:ln>
            <a:solidFill>
              <a:schemeClr val="accent1"/>
            </a:solidFill>
          </a:ln>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lvl="0" algn="ctr">
              <a:defRPr/>
            </a:pPr>
            <a:r>
              <a:rPr lang="vi-VN" altLang="zh-CN" sz="3200" dirty="0">
                <a:solidFill>
                  <a:srgbClr val="33250C"/>
                </a:solidFill>
                <a:latin typeface="Arial-Rounded" panose="020B0500000000000000" pitchFamily="34" charset="0"/>
                <a:ea typeface="Arial-Rounded" panose="020B0500000000000000" pitchFamily="34" charset="0"/>
                <a:cs typeface="Arial-Rounded" panose="020B0500000000000000" pitchFamily="34" charset="0"/>
                <a:sym typeface="+mn-lt"/>
              </a:rPr>
              <a:t>đương đầu với khó khăn</a:t>
            </a:r>
            <a:endParaRPr kumimoji="0" lang="en-GB" altLang="zh-CN" sz="3200" b="0" i="0" u="none" strike="noStrike" kern="1200" cap="none" spc="0" normalizeH="0" baseline="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22" name="组合 5">
            <a:extLst>
              <a:ext uri="{FF2B5EF4-FFF2-40B4-BE49-F238E27FC236}">
                <a16:creationId xmlns:a16="http://schemas.microsoft.com/office/drawing/2014/main" id="{64481D51-A14F-4563-B8FB-08D0F26A7040}"/>
              </a:ext>
            </a:extLst>
          </p:cNvPr>
          <p:cNvGrpSpPr/>
          <p:nvPr/>
        </p:nvGrpSpPr>
        <p:grpSpPr>
          <a:xfrm>
            <a:off x="1232752" y="756628"/>
            <a:ext cx="3810000" cy="974296"/>
            <a:chOff x="2954954" y="4503367"/>
            <a:chExt cx="6334189" cy="1045033"/>
          </a:xfrm>
        </p:grpSpPr>
        <p:sp>
          <p:nvSpPr>
            <p:cNvPr id="23" name="矩形 15">
              <a:extLst>
                <a:ext uri="{FF2B5EF4-FFF2-40B4-BE49-F238E27FC236}">
                  <a16:creationId xmlns:a16="http://schemas.microsoft.com/office/drawing/2014/main" id="{658BF9B4-1ED0-4FF3-A7FD-C5284826E246}"/>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4" name="矩形 17">
              <a:extLst>
                <a:ext uri="{FF2B5EF4-FFF2-40B4-BE49-F238E27FC236}">
                  <a16:creationId xmlns:a16="http://schemas.microsoft.com/office/drawing/2014/main" id="{AC4CBF97-B2C8-4C36-97EE-60BB6C2D0609}"/>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5" name="矩形 19">
              <a:extLst>
                <a:ext uri="{FF2B5EF4-FFF2-40B4-BE49-F238E27FC236}">
                  <a16:creationId xmlns:a16="http://schemas.microsoft.com/office/drawing/2014/main" id="{661BD844-9072-45AD-BAF6-8D114169FDCD}"/>
                </a:ext>
              </a:extLst>
            </p:cNvPr>
            <p:cNvSpPr/>
            <p:nvPr/>
          </p:nvSpPr>
          <p:spPr>
            <a:xfrm>
              <a:off x="2994497" y="4503367"/>
              <a:ext cx="6247871" cy="796420"/>
            </a:xfrm>
            <a:prstGeom prst="rect">
              <a:avLst/>
            </a:prstGeom>
          </p:spPr>
          <p:txBody>
            <a:bodyPr wrap="square">
              <a:spAutoFit/>
            </a:bodyPr>
            <a:lstStyle/>
            <a:p>
              <a:pPr algn="ctr">
                <a:lnSpc>
                  <a:spcPct val="150000"/>
                </a:lnSpc>
              </a:pPr>
              <a:r>
                <a:rPr lang="en-US" altLang="zh-CN" sz="3200" b="1">
                  <a:solidFill>
                    <a:srgbClr val="FF0000"/>
                  </a:solidFill>
                  <a:latin typeface="Arial" panose="020B0604020202020204" pitchFamily="34" charset="0"/>
                  <a:ea typeface="方正少儿简体" panose="03000509000000000000" pitchFamily="65" charset="-122"/>
                  <a:cs typeface="Arial" panose="020B0604020202020204" pitchFamily="34" charset="0"/>
                </a:rPr>
                <a:t>Luyện đọc từ khó</a:t>
              </a:r>
              <a:endParaRPr lang="zh-CN" altLang="en-US" sz="3200" b="1" dirty="0">
                <a:solidFill>
                  <a:srgbClr val="FF0000"/>
                </a:solidFill>
                <a:latin typeface="Arial" panose="020B0604020202020204" pitchFamily="34" charset="0"/>
                <a:ea typeface="方正少儿简体" panose="03000509000000000000" pitchFamily="65" charset="-122"/>
                <a:cs typeface="Arial" panose="020B0604020202020204" pitchFamily="34" charset="0"/>
              </a:endParaRPr>
            </a:p>
          </p:txBody>
        </p:sp>
      </p:grpSp>
    </p:spTree>
    <p:extLst>
      <p:ext uri="{BB962C8B-B14F-4D97-AF65-F5344CB8AC3E}">
        <p14:creationId xmlns:p14="http://schemas.microsoft.com/office/powerpoint/2010/main" val="325320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p:cTn id="10" dur="500" fill="hold"/>
                                        <p:tgtEl>
                                          <p:spTgt spid="22"/>
                                        </p:tgtEl>
                                        <p:attrNameLst>
                                          <p:attrName>ppt_w</p:attrName>
                                        </p:attrNameLst>
                                      </p:cBhvr>
                                      <p:tavLst>
                                        <p:tav tm="0">
                                          <p:val>
                                            <p:fltVal val="0"/>
                                          </p:val>
                                        </p:tav>
                                        <p:tav tm="100000">
                                          <p:val>
                                            <p:strVal val="#ppt_w"/>
                                          </p:val>
                                        </p:tav>
                                      </p:tavLst>
                                    </p:anim>
                                    <p:anim calcmode="lin" valueType="num">
                                      <p:cBhvr>
                                        <p:cTn id="11" dur="500" fill="hold"/>
                                        <p:tgtEl>
                                          <p:spTgt spid="22"/>
                                        </p:tgtEl>
                                        <p:attrNameLst>
                                          <p:attrName>ppt_h</p:attrName>
                                        </p:attrNameLst>
                                      </p:cBhvr>
                                      <p:tavLst>
                                        <p:tav tm="0">
                                          <p:val>
                                            <p:fltVal val="0"/>
                                          </p:val>
                                        </p:tav>
                                        <p:tav tm="100000">
                                          <p:val>
                                            <p:strVal val="#ppt_h"/>
                                          </p:val>
                                        </p:tav>
                                      </p:tavLst>
                                    </p:anim>
                                    <p:animEffect transition="in" filter="fade">
                                      <p:cBhvr>
                                        <p:cTn id="12" dur="500"/>
                                        <p:tgtEl>
                                          <p:spTgt spid="22"/>
                                        </p:tgtEl>
                                      </p:cBhvr>
                                    </p:animEffect>
                                  </p:childTnLst>
                                  <p:subTnLst>
                                    <p:audio>
                                      <p:cMediaNode>
                                        <p:cTn display="0" masterRel="sameClick">
                                          <p:stCondLst>
                                            <p:cond evt="begin" delay="0">
                                              <p:tn val="8"/>
                                            </p:cond>
                                          </p:stCondLst>
                                          <p:endCondLst>
                                            <p:cond evt="onStopAudio" delay="0">
                                              <p:tgtEl>
                                                <p:sldTgt/>
                                              </p:tgtEl>
                                            </p:cond>
                                          </p:endCondLst>
                                        </p:cTn>
                                        <p:tgtEl>
                                          <p:sndTgt r:embed="rId3" name="camera.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26">
            <a:extLst>
              <a:ext uri="{FF2B5EF4-FFF2-40B4-BE49-F238E27FC236}">
                <a16:creationId xmlns:a16="http://schemas.microsoft.com/office/drawing/2014/main" id="{21D02D60-A303-4503-B2BC-71BC7E9CA2B6}"/>
              </a:ext>
            </a:extLst>
          </p:cNvPr>
          <p:cNvSpPr/>
          <p:nvPr/>
        </p:nvSpPr>
        <p:spPr>
          <a:xfrm>
            <a:off x="3311980" y="390506"/>
            <a:ext cx="5627914" cy="564876"/>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0EB8E7FB-6831-4863-9127-713C56F7C89E}"/>
              </a:ext>
            </a:extLst>
          </p:cNvPr>
          <p:cNvSpPr/>
          <p:nvPr/>
        </p:nvSpPr>
        <p:spPr>
          <a:xfrm>
            <a:off x="2228849" y="1773946"/>
            <a:ext cx="8153401" cy="2785378"/>
          </a:xfrm>
          <a:prstGeom prst="rect">
            <a:avLst/>
          </a:prstGeom>
        </p:spPr>
        <p:txBody>
          <a:bodyPr wrap="square">
            <a:spAutoFit/>
          </a:bodyPr>
          <a:lstStyle/>
          <a:p>
            <a:pPr marL="44450" lvl="0" algn="just">
              <a:lnSpc>
                <a:spcPct val="150000"/>
              </a:lnSpc>
              <a:defRPr/>
            </a:pP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 ta gọi ông là cố Đương</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hễ gặp chuyện gì khó,</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ông đều đảm đương gánh vác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079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80">
                                          <p:stCondLst>
                                            <p:cond delay="0"/>
                                          </p:stCondLst>
                                        </p:cTn>
                                        <p:tgtEl>
                                          <p:spTgt spid="9"/>
                                        </p:tgtEl>
                                      </p:cBhvr>
                                    </p:animEffect>
                                    <p:anim calcmode="lin" valueType="num">
                                      <p:cBhvr>
                                        <p:cTn id="1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9" dur="26">
                                          <p:stCondLst>
                                            <p:cond delay="650"/>
                                          </p:stCondLst>
                                        </p:cTn>
                                        <p:tgtEl>
                                          <p:spTgt spid="9"/>
                                        </p:tgtEl>
                                      </p:cBhvr>
                                      <p:to x="100000" y="60000"/>
                                    </p:animScale>
                                    <p:animScale>
                                      <p:cBhvr>
                                        <p:cTn id="20" dur="166" decel="50000">
                                          <p:stCondLst>
                                            <p:cond delay="676"/>
                                          </p:stCondLst>
                                        </p:cTn>
                                        <p:tgtEl>
                                          <p:spTgt spid="9"/>
                                        </p:tgtEl>
                                      </p:cBhvr>
                                      <p:to x="100000" y="100000"/>
                                    </p:animScale>
                                    <p:animScale>
                                      <p:cBhvr>
                                        <p:cTn id="21" dur="26">
                                          <p:stCondLst>
                                            <p:cond delay="1312"/>
                                          </p:stCondLst>
                                        </p:cTn>
                                        <p:tgtEl>
                                          <p:spTgt spid="9"/>
                                        </p:tgtEl>
                                      </p:cBhvr>
                                      <p:to x="100000" y="80000"/>
                                    </p:animScale>
                                    <p:animScale>
                                      <p:cBhvr>
                                        <p:cTn id="22" dur="166" decel="50000">
                                          <p:stCondLst>
                                            <p:cond delay="1338"/>
                                          </p:stCondLst>
                                        </p:cTn>
                                        <p:tgtEl>
                                          <p:spTgt spid="9"/>
                                        </p:tgtEl>
                                      </p:cBhvr>
                                      <p:to x="100000" y="100000"/>
                                    </p:animScale>
                                    <p:animScale>
                                      <p:cBhvr>
                                        <p:cTn id="23" dur="26">
                                          <p:stCondLst>
                                            <p:cond delay="1642"/>
                                          </p:stCondLst>
                                        </p:cTn>
                                        <p:tgtEl>
                                          <p:spTgt spid="9"/>
                                        </p:tgtEl>
                                      </p:cBhvr>
                                      <p:to x="100000" y="90000"/>
                                    </p:animScale>
                                    <p:animScale>
                                      <p:cBhvr>
                                        <p:cTn id="24" dur="166" decel="50000">
                                          <p:stCondLst>
                                            <p:cond delay="1668"/>
                                          </p:stCondLst>
                                        </p:cTn>
                                        <p:tgtEl>
                                          <p:spTgt spid="9"/>
                                        </p:tgtEl>
                                      </p:cBhvr>
                                      <p:to x="100000" y="100000"/>
                                    </p:animScale>
                                    <p:animScale>
                                      <p:cBhvr>
                                        <p:cTn id="25" dur="26">
                                          <p:stCondLst>
                                            <p:cond delay="1808"/>
                                          </p:stCondLst>
                                        </p:cTn>
                                        <p:tgtEl>
                                          <p:spTgt spid="9"/>
                                        </p:tgtEl>
                                      </p:cBhvr>
                                      <p:to x="100000" y="95000"/>
                                    </p:animScale>
                                    <p:animScale>
                                      <p:cBhvr>
                                        <p:cTn id="26"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E37D1-1DDF-4F32-AF41-F451A933003D}"/>
              </a:ext>
            </a:extLst>
          </p:cNvPr>
          <p:cNvPicPr>
            <a:picLocks noChangeAspect="1"/>
          </p:cNvPicPr>
          <p:nvPr/>
        </p:nvPicPr>
        <p:blipFill>
          <a:blip r:embed="rId4"/>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id="{BBA2E947-8C7A-411A-9389-0E9C4C5AF2B4}"/>
              </a:ext>
            </a:extLst>
          </p:cNvPr>
          <p:cNvSpPr txBox="1"/>
          <p:nvPr/>
        </p:nvSpPr>
        <p:spPr>
          <a:xfrm>
            <a:off x="4038600" y="409575"/>
            <a:ext cx="4876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27DA2D-B8E2-453B-A522-5DA204F85CC0}"/>
              </a:ext>
            </a:extLst>
          </p:cNvPr>
          <p:cNvSpPr txBox="1"/>
          <p:nvPr/>
        </p:nvSpPr>
        <p:spPr>
          <a:xfrm>
            <a:off x="704849" y="1152525"/>
            <a:ext cx="74961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trận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khủng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chài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đem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nghèo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vác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thang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dốc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D7403531-F224-4825-8B86-2C8A06444C18}"/>
              </a:ext>
            </a:extLst>
          </p:cNvPr>
          <p:cNvPicPr>
            <a:picLocks noChangeAspect="1"/>
          </p:cNvPicPr>
          <p:nvPr/>
        </p:nvPicPr>
        <p:blipFill>
          <a:blip r:embed="rId5"/>
          <a:stretch>
            <a:fillRect/>
          </a:stretch>
        </p:blipFill>
        <p:spPr>
          <a:xfrm>
            <a:off x="771525" y="5641040"/>
            <a:ext cx="7877175" cy="912159"/>
          </a:xfrm>
          <a:prstGeom prst="rect">
            <a:avLst/>
          </a:prstGeom>
        </p:spPr>
      </p:pic>
      <p:grpSp>
        <p:nvGrpSpPr>
          <p:cNvPr id="6" name="组合 5">
            <a:extLst>
              <a:ext uri="{FF2B5EF4-FFF2-40B4-BE49-F238E27FC236}">
                <a16:creationId xmlns:a16="http://schemas.microsoft.com/office/drawing/2014/main" id="{E67E49EA-CC36-45B2-91D8-E1593B88B800}"/>
              </a:ext>
            </a:extLst>
          </p:cNvPr>
          <p:cNvGrpSpPr/>
          <p:nvPr/>
        </p:nvGrpSpPr>
        <p:grpSpPr>
          <a:xfrm>
            <a:off x="146902" y="108929"/>
            <a:ext cx="3758348" cy="957872"/>
            <a:chOff x="2954954" y="4334354"/>
            <a:chExt cx="6334189" cy="1214046"/>
          </a:xfrm>
        </p:grpSpPr>
        <p:sp>
          <p:nvSpPr>
            <p:cNvPr id="7" name="矩形 15">
              <a:extLst>
                <a:ext uri="{FF2B5EF4-FFF2-40B4-BE49-F238E27FC236}">
                  <a16:creationId xmlns:a16="http://schemas.microsoft.com/office/drawing/2014/main" id="{7989FCC8-6DA1-4181-88CA-F3D416827C16}"/>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1" name="矩形 17">
              <a:extLst>
                <a:ext uri="{FF2B5EF4-FFF2-40B4-BE49-F238E27FC236}">
                  <a16:creationId xmlns:a16="http://schemas.microsoft.com/office/drawing/2014/main" id="{DA1DD056-A0D5-4EC7-8FDE-21CD922ED468}"/>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19">
              <a:extLst>
                <a:ext uri="{FF2B5EF4-FFF2-40B4-BE49-F238E27FC236}">
                  <a16:creationId xmlns:a16="http://schemas.microsoft.com/office/drawing/2014/main" id="{4E316381-4A25-486F-8A54-025653B0A1F1}"/>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Cùng</a:t>
              </a:r>
              <a:r>
                <a:rPr kumimoji="0" lang="en-US" altLang="zh-CN"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 chia </a:t>
              </a: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đoạn</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endParaRPr>
            </a:p>
          </p:txBody>
        </p:sp>
      </p:grpSp>
      <p:sp>
        <p:nvSpPr>
          <p:cNvPr id="14" name="Oval 13">
            <a:extLst>
              <a:ext uri="{FF2B5EF4-FFF2-40B4-BE49-F238E27FC236}">
                <a16:creationId xmlns:a16="http://schemas.microsoft.com/office/drawing/2014/main" id="{7707B96F-4137-4848-B8A3-E912DC5D5A98}"/>
              </a:ext>
            </a:extLst>
          </p:cNvPr>
          <p:cNvSpPr/>
          <p:nvPr/>
        </p:nvSpPr>
        <p:spPr>
          <a:xfrm>
            <a:off x="437128" y="1148103"/>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rPr>
              <a:t>1</a:t>
            </a:r>
          </a:p>
        </p:txBody>
      </p:sp>
      <p:sp>
        <p:nvSpPr>
          <p:cNvPr id="15" name="Oval 14">
            <a:extLst>
              <a:ext uri="{FF2B5EF4-FFF2-40B4-BE49-F238E27FC236}">
                <a16:creationId xmlns:a16="http://schemas.microsoft.com/office/drawing/2014/main" id="{8ABAD474-EFDA-443F-A4AB-143C46A6CB14}"/>
              </a:ext>
            </a:extLst>
          </p:cNvPr>
          <p:cNvSpPr/>
          <p:nvPr/>
        </p:nvSpPr>
        <p:spPr>
          <a:xfrm>
            <a:off x="446653" y="3376953"/>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Tree>
    <p:extLst>
      <p:ext uri="{BB962C8B-B14F-4D97-AF65-F5344CB8AC3E}">
        <p14:creationId xmlns:p14="http://schemas.microsoft.com/office/powerpoint/2010/main" val="135468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nhọc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mệt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nguyện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Đổng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t>
            </a:r>
          </a:p>
        </p:txBody>
      </p:sp>
      <p:pic>
        <p:nvPicPr>
          <p:cNvPr id="3" name="Picture 2">
            <a:extLst>
              <a:ext uri="{FF2B5EF4-FFF2-40B4-BE49-F238E27FC236}">
                <a16:creationId xmlns:a16="http://schemas.microsoft.com/office/drawing/2014/main"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
        <p:nvSpPr>
          <p:cNvPr id="4" name="Oval 3">
            <a:extLst>
              <a:ext uri="{FF2B5EF4-FFF2-40B4-BE49-F238E27FC236}">
                <a16:creationId xmlns:a16="http://schemas.microsoft.com/office/drawing/2014/main" id="{3FF7EA3C-94EB-42C7-934A-F67313C750CE}"/>
              </a:ext>
            </a:extLst>
          </p:cNvPr>
          <p:cNvSpPr/>
          <p:nvPr/>
        </p:nvSpPr>
        <p:spPr>
          <a:xfrm>
            <a:off x="475228" y="624228"/>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
        <p:nvSpPr>
          <p:cNvPr id="5" name="Oval 4">
            <a:extLst>
              <a:ext uri="{FF2B5EF4-FFF2-40B4-BE49-F238E27FC236}">
                <a16:creationId xmlns:a16="http://schemas.microsoft.com/office/drawing/2014/main" id="{D77C2954-4206-42C3-9D20-E06F8D87E488}"/>
              </a:ext>
            </a:extLst>
          </p:cNvPr>
          <p:cNvSpPr/>
          <p:nvPr/>
        </p:nvSpPr>
        <p:spPr>
          <a:xfrm>
            <a:off x="475228" y="2548278"/>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4</a:t>
            </a:r>
          </a:p>
        </p:txBody>
      </p:sp>
    </p:spTree>
    <p:extLst>
      <p:ext uri="{BB962C8B-B14F-4D97-AF65-F5344CB8AC3E}">
        <p14:creationId xmlns:p14="http://schemas.microsoft.com/office/powerpoint/2010/main" val="25917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TotalTime>
  <Words>2068</Words>
  <Application>Microsoft Office PowerPoint</Application>
  <PresentationFormat>Widescreen</PresentationFormat>
  <Paragraphs>115</Paragraphs>
  <Slides>31</Slides>
  <Notes>25</Notes>
  <HiddenSlides>0</HiddenSlides>
  <MMClips>4</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31</vt:i4>
      </vt:variant>
    </vt:vector>
  </HeadingPairs>
  <TitlesOfParts>
    <vt:vector size="53" baseType="lpstr">
      <vt:lpstr>宋体</vt:lpstr>
      <vt:lpstr>#9Slide02 Noi dung dai</vt:lpstr>
      <vt:lpstr>#9Slide03 SVNCintra</vt:lpstr>
      <vt:lpstr>#9Slide05 Angelline</vt:lpstr>
      <vt:lpstr>#9Slide05 HLT AphroditeSlimPro</vt:lpstr>
      <vt:lpstr>Arial</vt:lpstr>
      <vt:lpstr>Arial-Rounded</vt:lpstr>
      <vt:lpstr>Calibri</vt:lpstr>
      <vt:lpstr>Calibri Light</vt:lpstr>
      <vt:lpstr>等线</vt:lpstr>
      <vt:lpstr>FZHei-B01S</vt:lpstr>
      <vt:lpstr>inpin heiti</vt:lpstr>
      <vt:lpstr>Mali</vt:lpstr>
      <vt:lpstr>Times New Roman</vt:lpstr>
      <vt:lpstr>思源黑体 CN Bold</vt:lpstr>
      <vt:lpstr>方正少儿简体</vt:lpstr>
      <vt:lpstr>方正静蕾简体</vt:lpstr>
      <vt:lpstr>千图网海量PPT模板www.58pic.com​​</vt:lpstr>
      <vt:lpstr>1_千图网海量PPT模板www.58pic.com​​</vt:lpstr>
      <vt:lpstr>2_千图网海量PPT模板www.58pic.com​​</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51</cp:revision>
  <dcterms:created xsi:type="dcterms:W3CDTF">2022-09-17T00:32:52Z</dcterms:created>
  <dcterms:modified xsi:type="dcterms:W3CDTF">2022-12-08T08:18:18Z</dcterms:modified>
</cp:coreProperties>
</file>